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9"/>
  </p:notesMasterIdLst>
  <p:sldIdLst>
    <p:sldId id="256" r:id="rId2"/>
    <p:sldId id="258" r:id="rId3"/>
    <p:sldId id="257" r:id="rId4"/>
    <p:sldId id="259" r:id="rId5"/>
    <p:sldId id="260" r:id="rId6"/>
    <p:sldId id="276" r:id="rId7"/>
    <p:sldId id="277" r:id="rId8"/>
    <p:sldId id="264" r:id="rId9"/>
    <p:sldId id="265" r:id="rId10"/>
    <p:sldId id="279" r:id="rId11"/>
    <p:sldId id="287" r:id="rId12"/>
    <p:sldId id="288" r:id="rId13"/>
    <p:sldId id="289" r:id="rId14"/>
    <p:sldId id="290" r:id="rId15"/>
    <p:sldId id="291" r:id="rId16"/>
    <p:sldId id="269" r:id="rId17"/>
    <p:sldId id="270" r:id="rId18"/>
    <p:sldId id="281" r:id="rId19"/>
    <p:sldId id="292" r:id="rId20"/>
    <p:sldId id="282" r:id="rId21"/>
    <p:sldId id="285" r:id="rId22"/>
    <p:sldId id="293" r:id="rId23"/>
    <p:sldId id="294" r:id="rId24"/>
    <p:sldId id="303" r:id="rId25"/>
    <p:sldId id="304" r:id="rId26"/>
    <p:sldId id="305" r:id="rId27"/>
    <p:sldId id="306" r:id="rId28"/>
    <p:sldId id="307" r:id="rId29"/>
    <p:sldId id="308" r:id="rId30"/>
    <p:sldId id="309" r:id="rId31"/>
    <p:sldId id="310" r:id="rId32"/>
    <p:sldId id="311" r:id="rId33"/>
    <p:sldId id="312" r:id="rId34"/>
    <p:sldId id="313" r:id="rId35"/>
    <p:sldId id="296" r:id="rId36"/>
    <p:sldId id="297" r:id="rId37"/>
    <p:sldId id="314" r:id="rId38"/>
    <p:sldId id="315" r:id="rId39"/>
    <p:sldId id="298" r:id="rId40"/>
    <p:sldId id="299" r:id="rId41"/>
    <p:sldId id="300" r:id="rId42"/>
    <p:sldId id="301" r:id="rId43"/>
    <p:sldId id="302" r:id="rId44"/>
    <p:sldId id="283" r:id="rId45"/>
    <p:sldId id="284" r:id="rId46"/>
    <p:sldId id="286" r:id="rId47"/>
    <p:sldId id="273" r:id="rId48"/>
  </p:sldIdLst>
  <p:sldSz cx="18288000" cy="10287000"/>
  <p:notesSz cx="6858000" cy="9144000"/>
  <p:embeddedFontLst>
    <p:embeddedFont>
      <p:font typeface="Caveat Brush" pitchFamily="2" charset="0"/>
      <p:regular r:id="rId50"/>
    </p:embeddedFont>
    <p:embeddedFont>
      <p:font typeface="Lato" panose="020F05020202040302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67C02A-D873-4A51-BB6E-531CC85F8D8B}">
  <a:tblStyle styleId="{4167C02A-D873-4A51-BB6E-531CC85F8D8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230146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93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876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BF82B4FF-1CB1-5749-6748-C8B6C633D0C8}"/>
            </a:ext>
          </a:extLst>
        </p:cNvPr>
        <p:cNvGrpSpPr/>
        <p:nvPr/>
      </p:nvGrpSpPr>
      <p:grpSpPr>
        <a:xfrm>
          <a:off x="0" y="0"/>
          <a:ext cx="0" cy="0"/>
          <a:chOff x="0" y="0"/>
          <a:chExt cx="0" cy="0"/>
        </a:xfrm>
      </p:grpSpPr>
      <p:sp>
        <p:nvSpPr>
          <p:cNvPr id="296" name="Google Shape;296;p10:notes">
            <a:extLst>
              <a:ext uri="{FF2B5EF4-FFF2-40B4-BE49-F238E27FC236}">
                <a16:creationId xmlns:a16="http://schemas.microsoft.com/office/drawing/2014/main" id="{BE240FAE-3436-3A68-5E43-B34E5F4A1F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0:notes">
            <a:extLst>
              <a:ext uri="{FF2B5EF4-FFF2-40B4-BE49-F238E27FC236}">
                <a16:creationId xmlns:a16="http://schemas.microsoft.com/office/drawing/2014/main" id="{3745EEEB-E55C-22A9-2ED9-0F97ECB349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430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DD7F11AE-9D8F-8FB6-8AE9-C597059C7585}"/>
            </a:ext>
          </a:extLst>
        </p:cNvPr>
        <p:cNvGrpSpPr/>
        <p:nvPr/>
      </p:nvGrpSpPr>
      <p:grpSpPr>
        <a:xfrm>
          <a:off x="0" y="0"/>
          <a:ext cx="0" cy="0"/>
          <a:chOff x="0" y="0"/>
          <a:chExt cx="0" cy="0"/>
        </a:xfrm>
      </p:grpSpPr>
      <p:sp>
        <p:nvSpPr>
          <p:cNvPr id="296" name="Google Shape;296;p10:notes">
            <a:extLst>
              <a:ext uri="{FF2B5EF4-FFF2-40B4-BE49-F238E27FC236}">
                <a16:creationId xmlns:a16="http://schemas.microsoft.com/office/drawing/2014/main" id="{1204A411-20F7-7207-541C-427AB8E5E4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0:notes">
            <a:extLst>
              <a:ext uri="{FF2B5EF4-FFF2-40B4-BE49-F238E27FC236}">
                <a16:creationId xmlns:a16="http://schemas.microsoft.com/office/drawing/2014/main" id="{8F5E683D-924B-62CF-5AF9-DDF5BF72F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9635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90C94B58-4480-BB34-3E32-7E2D7E447FDF}"/>
            </a:ext>
          </a:extLst>
        </p:cNvPr>
        <p:cNvGrpSpPr/>
        <p:nvPr/>
      </p:nvGrpSpPr>
      <p:grpSpPr>
        <a:xfrm>
          <a:off x="0" y="0"/>
          <a:ext cx="0" cy="0"/>
          <a:chOff x="0" y="0"/>
          <a:chExt cx="0" cy="0"/>
        </a:xfrm>
      </p:grpSpPr>
      <p:sp>
        <p:nvSpPr>
          <p:cNvPr id="296" name="Google Shape;296;p10:notes">
            <a:extLst>
              <a:ext uri="{FF2B5EF4-FFF2-40B4-BE49-F238E27FC236}">
                <a16:creationId xmlns:a16="http://schemas.microsoft.com/office/drawing/2014/main" id="{1FCE500A-1801-26DC-112B-917744B96E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0:notes">
            <a:extLst>
              <a:ext uri="{FF2B5EF4-FFF2-40B4-BE49-F238E27FC236}">
                <a16:creationId xmlns:a16="http://schemas.microsoft.com/office/drawing/2014/main" id="{D56483B7-1D8E-B0D2-7D2C-5C9920F22D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245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DA281F7A-DB9E-5999-91E5-DB5CBFB93612}"/>
            </a:ext>
          </a:extLst>
        </p:cNvPr>
        <p:cNvGrpSpPr/>
        <p:nvPr/>
      </p:nvGrpSpPr>
      <p:grpSpPr>
        <a:xfrm>
          <a:off x="0" y="0"/>
          <a:ext cx="0" cy="0"/>
          <a:chOff x="0" y="0"/>
          <a:chExt cx="0" cy="0"/>
        </a:xfrm>
      </p:grpSpPr>
      <p:sp>
        <p:nvSpPr>
          <p:cNvPr id="296" name="Google Shape;296;p10:notes">
            <a:extLst>
              <a:ext uri="{FF2B5EF4-FFF2-40B4-BE49-F238E27FC236}">
                <a16:creationId xmlns:a16="http://schemas.microsoft.com/office/drawing/2014/main" id="{BD78B819-F7A4-3074-8201-D6C049BE6A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0:notes">
            <a:extLst>
              <a:ext uri="{FF2B5EF4-FFF2-40B4-BE49-F238E27FC236}">
                <a16:creationId xmlns:a16="http://schemas.microsoft.com/office/drawing/2014/main" id="{C4D95C58-85AE-3D44-A2F4-18E11129FB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9314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B75731E1-A393-D415-C3FA-67E5CC755529}"/>
            </a:ext>
          </a:extLst>
        </p:cNvPr>
        <p:cNvGrpSpPr/>
        <p:nvPr/>
      </p:nvGrpSpPr>
      <p:grpSpPr>
        <a:xfrm>
          <a:off x="0" y="0"/>
          <a:ext cx="0" cy="0"/>
          <a:chOff x="0" y="0"/>
          <a:chExt cx="0" cy="0"/>
        </a:xfrm>
      </p:grpSpPr>
      <p:sp>
        <p:nvSpPr>
          <p:cNvPr id="296" name="Google Shape;296;p10:notes">
            <a:extLst>
              <a:ext uri="{FF2B5EF4-FFF2-40B4-BE49-F238E27FC236}">
                <a16:creationId xmlns:a16="http://schemas.microsoft.com/office/drawing/2014/main" id="{84B35D4D-C96D-168B-5D55-06898A9CED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0:notes">
            <a:extLst>
              <a:ext uri="{FF2B5EF4-FFF2-40B4-BE49-F238E27FC236}">
                <a16:creationId xmlns:a16="http://schemas.microsoft.com/office/drawing/2014/main" id="{F4A6ADF8-4668-45F4-1973-9D7730502F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149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2350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45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6374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4109FEA6-06A9-06DB-C1C3-DDCAFDA55E67}"/>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5E9AE0C8-B78C-7CB6-119D-2C6CFAFD11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35E0F656-ED44-9816-01BB-EF089CC09C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8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7425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198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2334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F5C6F1F6-7AD2-3F24-2D1E-0DFDD93F249E}"/>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7E88BB72-90A8-E513-21F3-834F297B2D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8B622865-1211-5CD8-7A46-6EBC6C9560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9053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F62094C8-1B46-405D-1AAF-1CD9793BF6C6}"/>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396790B8-4B74-CB7B-E3F2-2B54603901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68BAE4ED-52E5-7C5B-BAF0-1417175DE8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301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78E9FE1C-64D4-905A-051A-093A4E1D2FF5}"/>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BC845E55-E158-C47F-8371-67886781F8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DFE1CB4C-EA8E-D4B3-992F-38D2E537EC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159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E4F26E19-85A7-02A8-D010-6DD06DEBCBA7}"/>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CE7D82DE-AD26-BEA3-7027-20BA641101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32027B2A-69FA-4B86-4890-6BD003385E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415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D6CB6D1E-BAA3-1D47-DA9E-30E0EE7D973A}"/>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5C6FB08F-8435-A1B6-6F3E-2771CE2D20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0DD0D8D7-D12B-CCEA-39A4-5007C944C8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375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E182CF0E-E1AC-8500-51AA-BAA9FBCFBFBE}"/>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6BC828EE-2003-7A13-469A-2869CCC1A0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AF19CFD8-7771-BFDE-1565-0686E95D5F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21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9FF35F7E-A3F3-2BFC-1B33-17F72F594197}"/>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4E7BAE91-6DDF-A0EA-CE78-77206EBA8B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04558340-9559-9387-9C56-606CB36F14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57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6DAFAEA9-582E-62E0-DCF0-96A22740FD03}"/>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2B57D90B-D787-A970-3F3E-DC2A8CB389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FA83363D-EEAE-75DB-EBB5-BB22247565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288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340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010B027F-747A-6909-D49F-38DA278224C3}"/>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5427DDB7-2146-4ADA-4A30-39DF80B394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37E459C7-2656-AE00-167F-C2315FEB8C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807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5E03833F-EE55-0B15-6FDF-A83EB9AE79E7}"/>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41021499-B2B7-92C5-9EFF-990A19D3A9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4A515B02-2702-2FF0-87B7-B9C681B846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1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56D0B913-A6D3-71F9-D69B-4626BF73E08F}"/>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B42C252D-62A4-EFF2-A1BA-66C71B0E4E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6067F019-1EBF-D542-952C-6CE67BA005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411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622A4C35-6A07-F531-2582-E3DC627FDA0D}"/>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D709E2A2-B1EB-2449-BFD0-1DC6AEFF99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9D61E245-39DF-DE41-BABA-3B3C56FBE4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6215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FC782335-6BFF-CCE8-F8F4-E07FF8C6631E}"/>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02FCB684-90E5-75F9-5356-2F201E8581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75AECF8A-393E-A4C3-9D26-20E2D28B3A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2260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ED5D000D-554E-12F6-7D22-3E54EE2EB88B}"/>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C2C9FBD5-FB92-01B8-7B10-32832A3BEA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41419020-426D-D377-0E9A-C2FBBA7A0F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32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FE6205E7-E2E0-2FAB-C861-3D5BEF6FA3F8}"/>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25DEA0F1-13C5-AF0A-3768-E08C78E89D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8A489E33-8359-61E3-E63C-787D7121F7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62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A5B0CB44-6BB5-DDEB-6037-FF99EAEDDF94}"/>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BBC3E204-38CE-28C8-FA57-819E79312A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1AC0D0E0-5071-DFB0-E235-723D0C7166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726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0B9D809C-81B4-61D3-5D60-31AB45876F5F}"/>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85D5D974-6231-63DA-245B-93F6F3FFCD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C10F2BA9-3521-5295-CD21-2DC17D84E9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089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92C01D88-B83E-05F0-6ED7-C3FACE69AA05}"/>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1DDD4EB5-1899-5940-06EA-0EAD51A9A0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A30E6A49-AC8E-0FF6-DDD7-C555DA94B3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010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41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3733595B-2E32-7395-6212-80BF462C9783}"/>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616FDF69-8198-78EE-1780-4E38E1D5FC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C8BB8139-B44F-FD15-1918-6CF976AA9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936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9E4BB01C-5EEA-40E9-FCA8-455F9423ACB1}"/>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6D797E86-E597-440F-0225-26090050D8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928BC1D3-276E-1078-35A4-178EAAAAE2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4533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1570CCEF-32C0-A42E-6B16-5C8D2F9BEE50}"/>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292B3C9A-07EE-90A7-CB9E-3CE98449EE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31D7BEEC-4905-FC10-8306-5856C2F1EC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821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024008B7-89CC-1498-A9B3-668D6C2B25B9}"/>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4F2F2166-DDB0-A48B-9BF4-E0FD33402C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F2BA968B-6F2B-B534-168D-724BEE17D0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875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0458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666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1B83C5FA-21A6-A0FA-97D2-387C308E22E6}"/>
            </a:ext>
          </a:extLst>
        </p:cNvPr>
        <p:cNvGrpSpPr/>
        <p:nvPr/>
      </p:nvGrpSpPr>
      <p:grpSpPr>
        <a:xfrm>
          <a:off x="0" y="0"/>
          <a:ext cx="0" cy="0"/>
          <a:chOff x="0" y="0"/>
          <a:chExt cx="0" cy="0"/>
        </a:xfrm>
      </p:grpSpPr>
      <p:sp>
        <p:nvSpPr>
          <p:cNvPr id="401" name="Google Shape;401;p15:notes">
            <a:extLst>
              <a:ext uri="{FF2B5EF4-FFF2-40B4-BE49-F238E27FC236}">
                <a16:creationId xmlns:a16="http://schemas.microsoft.com/office/drawing/2014/main" id="{D35E95F3-B631-1798-1C7D-D5F0A0A13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5:notes">
            <a:extLst>
              <a:ext uri="{FF2B5EF4-FFF2-40B4-BE49-F238E27FC236}">
                <a16:creationId xmlns:a16="http://schemas.microsoft.com/office/drawing/2014/main" id="{6CB067C0-0FA9-CFB8-8812-BE129B924A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2336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563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1283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055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3861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21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023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23"/>
        <p:cNvGrpSpPr/>
        <p:nvPr/>
      </p:nvGrpSpPr>
      <p:grpSpPr>
        <a:xfrm>
          <a:off x="0" y="0"/>
          <a:ext cx="0" cy="0"/>
          <a:chOff x="0" y="0"/>
          <a:chExt cx="0" cy="0"/>
        </a:xfrm>
      </p:grpSpPr>
      <p:sp>
        <p:nvSpPr>
          <p:cNvPr id="24" name="Google Shape;24;p4"/>
          <p:cNvSpPr/>
          <p:nvPr/>
        </p:nvSpPr>
        <p:spPr>
          <a:xfrm flipH="1">
            <a:off x="10192131" y="1125374"/>
            <a:ext cx="7067169" cy="8229600"/>
          </a:xfrm>
          <a:custGeom>
            <a:avLst/>
            <a:gdLst/>
            <a:ahLst/>
            <a:cxnLst/>
            <a:rect l="l" t="t" r="r" b="b"/>
            <a:pathLst>
              <a:path w="7067169" h="8229600" extrusionOk="0">
                <a:moveTo>
                  <a:pt x="7067169" y="0"/>
                </a:moveTo>
                <a:lnTo>
                  <a:pt x="0" y="0"/>
                </a:lnTo>
                <a:lnTo>
                  <a:pt x="0" y="8229600"/>
                </a:lnTo>
                <a:lnTo>
                  <a:pt x="7067169" y="8229600"/>
                </a:lnTo>
                <a:lnTo>
                  <a:pt x="7067169" y="0"/>
                </a:lnTo>
                <a:close/>
              </a:path>
            </a:pathLst>
          </a:custGeom>
          <a:blipFill rotWithShape="1">
            <a:blip r:embed="rId2">
              <a:alphaModFix/>
            </a:blip>
            <a:stretch>
              <a:fillRect/>
            </a:stretch>
          </a:blipFill>
          <a:ln>
            <a:noFill/>
          </a:ln>
        </p:spPr>
      </p:sp>
      <p:grpSp>
        <p:nvGrpSpPr>
          <p:cNvPr id="25" name="Google Shape;25;p4"/>
          <p:cNvGrpSpPr/>
          <p:nvPr/>
        </p:nvGrpSpPr>
        <p:grpSpPr>
          <a:xfrm>
            <a:off x="676806" y="390198"/>
            <a:ext cx="16934389" cy="113137"/>
            <a:chOff x="0" y="0"/>
            <a:chExt cx="22579185" cy="150849"/>
          </a:xfrm>
        </p:grpSpPr>
        <p:sp>
          <p:nvSpPr>
            <p:cNvPr id="26" name="Google Shape;26;p4"/>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sp>
        <p:sp>
          <p:nvSpPr>
            <p:cNvPr id="27" name="Google Shape;27;p4"/>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sp>
        <p:sp>
          <p:nvSpPr>
            <p:cNvPr id="28" name="Google Shape;28;p4"/>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sp>
        <p:sp>
          <p:nvSpPr>
            <p:cNvPr id="29" name="Google Shape;29;p4"/>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sp>
      </p:grpSp>
      <p:grpSp>
        <p:nvGrpSpPr>
          <p:cNvPr id="30" name="Google Shape;30;p4"/>
          <p:cNvGrpSpPr/>
          <p:nvPr/>
        </p:nvGrpSpPr>
        <p:grpSpPr>
          <a:xfrm>
            <a:off x="676806" y="9783665"/>
            <a:ext cx="16934389" cy="113137"/>
            <a:chOff x="0" y="0"/>
            <a:chExt cx="22579185" cy="150849"/>
          </a:xfrm>
        </p:grpSpPr>
        <p:sp>
          <p:nvSpPr>
            <p:cNvPr id="31" name="Google Shape;31;p4"/>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sp>
        <p:sp>
          <p:nvSpPr>
            <p:cNvPr id="32" name="Google Shape;32;p4"/>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sp>
        <p:sp>
          <p:nvSpPr>
            <p:cNvPr id="33" name="Google Shape;33;p4"/>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sp>
        <p:sp>
          <p:nvSpPr>
            <p:cNvPr id="34" name="Google Shape;34;p4"/>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sp>
      </p:grpSp>
      <p:sp>
        <p:nvSpPr>
          <p:cNvPr id="35" name="Google Shape;35;p4"/>
          <p:cNvSpPr/>
          <p:nvPr/>
        </p:nvSpPr>
        <p:spPr>
          <a:xfrm>
            <a:off x="1338493" y="3477433"/>
            <a:ext cx="1268603" cy="1421042"/>
          </a:xfrm>
          <a:custGeom>
            <a:avLst/>
            <a:gdLst/>
            <a:ahLst/>
            <a:cxnLst/>
            <a:rect l="l" t="t" r="r" b="b"/>
            <a:pathLst>
              <a:path w="1268603" h="1421042" extrusionOk="0">
                <a:moveTo>
                  <a:pt x="0" y="0"/>
                </a:moveTo>
                <a:lnTo>
                  <a:pt x="1268602" y="0"/>
                </a:lnTo>
                <a:lnTo>
                  <a:pt x="1268602" y="1421041"/>
                </a:lnTo>
                <a:lnTo>
                  <a:pt x="0" y="1421041"/>
                </a:lnTo>
                <a:lnTo>
                  <a:pt x="0" y="0"/>
                </a:lnTo>
                <a:close/>
              </a:path>
            </a:pathLst>
          </a:custGeom>
          <a:blipFill rotWithShape="1">
            <a:blip r:embed="rId4">
              <a:alphaModFix/>
            </a:blip>
            <a:stretch>
              <a:fillRect/>
            </a:stretch>
          </a:blipFill>
          <a:ln>
            <a:noFill/>
          </a:ln>
        </p:spPr>
      </p:sp>
      <p:sp>
        <p:nvSpPr>
          <p:cNvPr id="36" name="Google Shape;36;p4"/>
          <p:cNvSpPr/>
          <p:nvPr/>
        </p:nvSpPr>
        <p:spPr>
          <a:xfrm>
            <a:off x="1348604" y="5592971"/>
            <a:ext cx="1248380" cy="1348938"/>
          </a:xfrm>
          <a:custGeom>
            <a:avLst/>
            <a:gdLst/>
            <a:ahLst/>
            <a:cxnLst/>
            <a:rect l="l" t="t" r="r" b="b"/>
            <a:pathLst>
              <a:path w="1248380" h="1348938" extrusionOk="0">
                <a:moveTo>
                  <a:pt x="0" y="0"/>
                </a:moveTo>
                <a:lnTo>
                  <a:pt x="1248380" y="0"/>
                </a:lnTo>
                <a:lnTo>
                  <a:pt x="1248380" y="1348938"/>
                </a:lnTo>
                <a:lnTo>
                  <a:pt x="0" y="1348938"/>
                </a:lnTo>
                <a:lnTo>
                  <a:pt x="0" y="0"/>
                </a:lnTo>
                <a:close/>
              </a:path>
            </a:pathLst>
          </a:custGeom>
          <a:blipFill rotWithShape="1">
            <a:blip r:embed="rId5">
              <a:alphaModFix/>
            </a:blip>
            <a:stretch>
              <a:fillRect/>
            </a:stretch>
          </a:blipFill>
          <a:ln>
            <a:noFill/>
          </a:ln>
        </p:spPr>
      </p:sp>
      <p:sp>
        <p:nvSpPr>
          <p:cNvPr id="37" name="Google Shape;37;p4"/>
          <p:cNvSpPr/>
          <p:nvPr/>
        </p:nvSpPr>
        <p:spPr>
          <a:xfrm>
            <a:off x="1310721" y="7561034"/>
            <a:ext cx="1286263" cy="1363092"/>
          </a:xfrm>
          <a:custGeom>
            <a:avLst/>
            <a:gdLst/>
            <a:ahLst/>
            <a:cxnLst/>
            <a:rect l="l" t="t" r="r" b="b"/>
            <a:pathLst>
              <a:path w="1286263" h="1363092" extrusionOk="0">
                <a:moveTo>
                  <a:pt x="0" y="0"/>
                </a:moveTo>
                <a:lnTo>
                  <a:pt x="1286263" y="0"/>
                </a:lnTo>
                <a:lnTo>
                  <a:pt x="1286263" y="1363091"/>
                </a:lnTo>
                <a:lnTo>
                  <a:pt x="0" y="1363091"/>
                </a:lnTo>
                <a:lnTo>
                  <a:pt x="0" y="0"/>
                </a:lnTo>
                <a:close/>
              </a:path>
            </a:pathLst>
          </a:custGeom>
          <a:blipFill rotWithShape="1">
            <a:blip r:embed="rId6">
              <a:alphaModFix/>
            </a:blip>
            <a:stretch>
              <a:fillRect/>
            </a:stretch>
          </a:blipFill>
          <a:ln>
            <a:noFill/>
          </a:ln>
        </p:spPr>
      </p:sp>
      <p:sp>
        <p:nvSpPr>
          <p:cNvPr id="38" name="Google Shape;38;p4"/>
          <p:cNvSpPr txBox="1">
            <a:spLocks noGrp="1"/>
          </p:cNvSpPr>
          <p:nvPr>
            <p:ph type="title"/>
          </p:nvPr>
        </p:nvSpPr>
        <p:spPr>
          <a:xfrm>
            <a:off x="1468450" y="1016425"/>
            <a:ext cx="16450500" cy="1643100"/>
          </a:xfrm>
          <a:prstGeom prst="rect">
            <a:avLst/>
          </a:prstGeom>
        </p:spPr>
        <p:txBody>
          <a:bodyPr spcFirstLastPara="1" wrap="square" lIns="91425" tIns="45700" rIns="91425" bIns="45700" anchor="t" anchorCtr="0">
            <a:noAutofit/>
          </a:bodyPr>
          <a:lstStyle>
            <a:lvl1pPr lvl="0" algn="l">
              <a:spcBef>
                <a:spcPts val="0"/>
              </a:spcBef>
              <a:spcAft>
                <a:spcPts val="0"/>
              </a:spcAft>
              <a:buSzPts val="11750"/>
              <a:buNone/>
              <a:defRPr sz="1175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
          <p:cNvSpPr txBox="1">
            <a:spLocks noGrp="1"/>
          </p:cNvSpPr>
          <p:nvPr>
            <p:ph type="subTitle" idx="1"/>
          </p:nvPr>
        </p:nvSpPr>
        <p:spPr>
          <a:xfrm>
            <a:off x="3184750" y="5900400"/>
            <a:ext cx="7467900" cy="734100"/>
          </a:xfrm>
          <a:prstGeom prst="rect">
            <a:avLst/>
          </a:prstGeom>
        </p:spPr>
        <p:txBody>
          <a:bodyPr spcFirstLastPara="1" wrap="square" lIns="91425" tIns="45700" rIns="91425" bIns="45700" anchor="t" anchorCtr="0">
            <a:noAutofit/>
          </a:bodyPr>
          <a:lstStyle>
            <a:lvl1pPr lvl="0" algn="l">
              <a:spcBef>
                <a:spcPts val="640"/>
              </a:spcBef>
              <a:spcAft>
                <a:spcPts val="0"/>
              </a:spcAft>
              <a:buSzPts val="3350"/>
              <a:buNone/>
              <a:defRPr sz="3350" b="1">
                <a:latin typeface="Arial" panose="020B0604020202020204" pitchFamily="34" charset="0"/>
                <a:cs typeface="Arial" panose="020B0604020202020204" pitchFamily="34" charset="0"/>
              </a:defRPr>
            </a:lvl1pPr>
            <a:lvl2pPr lvl="1">
              <a:spcBef>
                <a:spcPts val="560"/>
              </a:spcBef>
              <a:spcAft>
                <a:spcPts val="0"/>
              </a:spcAft>
              <a:buSzPts val="2000"/>
              <a:buNone/>
              <a:defRPr/>
            </a:lvl2pPr>
            <a:lvl3pPr lvl="2">
              <a:spcBef>
                <a:spcPts val="480"/>
              </a:spcBef>
              <a:spcAft>
                <a:spcPts val="0"/>
              </a:spcAft>
              <a:buSzPts val="20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40" name="Google Shape;40;p4"/>
          <p:cNvSpPr txBox="1">
            <a:spLocks noGrp="1"/>
          </p:cNvSpPr>
          <p:nvPr>
            <p:ph type="subTitle" idx="2"/>
          </p:nvPr>
        </p:nvSpPr>
        <p:spPr>
          <a:xfrm>
            <a:off x="3184750" y="3820900"/>
            <a:ext cx="7467900" cy="734100"/>
          </a:xfrm>
          <a:prstGeom prst="rect">
            <a:avLst/>
          </a:prstGeom>
        </p:spPr>
        <p:txBody>
          <a:bodyPr spcFirstLastPara="1" wrap="square" lIns="91425" tIns="45700" rIns="91425" bIns="45700" anchor="t" anchorCtr="0">
            <a:noAutofit/>
          </a:bodyPr>
          <a:lstStyle>
            <a:lvl1pPr lvl="0" algn="l" rtl="0">
              <a:spcBef>
                <a:spcPts val="640"/>
              </a:spcBef>
              <a:spcAft>
                <a:spcPts val="0"/>
              </a:spcAft>
              <a:buSzPts val="3350"/>
              <a:buNone/>
              <a:defRPr sz="3350" b="1">
                <a:latin typeface="Arial" panose="020B0604020202020204" pitchFamily="34" charset="0"/>
                <a:cs typeface="Arial" panose="020B0604020202020204" pitchFamily="34" charset="0"/>
              </a:defRPr>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1" name="Google Shape;41;p4"/>
          <p:cNvSpPr txBox="1">
            <a:spLocks noGrp="1"/>
          </p:cNvSpPr>
          <p:nvPr>
            <p:ph type="subTitle" idx="3"/>
          </p:nvPr>
        </p:nvSpPr>
        <p:spPr>
          <a:xfrm>
            <a:off x="3184750" y="7938081"/>
            <a:ext cx="7467900" cy="734100"/>
          </a:xfrm>
          <a:prstGeom prst="rect">
            <a:avLst/>
          </a:prstGeom>
        </p:spPr>
        <p:txBody>
          <a:bodyPr spcFirstLastPara="1" wrap="square" lIns="91425" tIns="45700" rIns="91425" bIns="45700" anchor="t" anchorCtr="0">
            <a:noAutofit/>
          </a:bodyPr>
          <a:lstStyle>
            <a:lvl1pPr lvl="0" algn="l" rtl="0">
              <a:spcBef>
                <a:spcPts val="640"/>
              </a:spcBef>
              <a:spcAft>
                <a:spcPts val="0"/>
              </a:spcAft>
              <a:buSzPts val="3350"/>
              <a:buNone/>
              <a:defRPr sz="3350" b="1">
                <a:latin typeface="Arial" panose="020B0604020202020204" pitchFamily="34" charset="0"/>
                <a:cs typeface="Arial" panose="020B0604020202020204" pitchFamily="34" charset="0"/>
              </a:defRPr>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42"/>
        <p:cNvGrpSpPr/>
        <p:nvPr/>
      </p:nvGrpSpPr>
      <p:grpSpPr>
        <a:xfrm>
          <a:off x="0" y="0"/>
          <a:ext cx="0" cy="0"/>
          <a:chOff x="0" y="0"/>
          <a:chExt cx="0" cy="0"/>
        </a:xfrm>
      </p:grpSpPr>
      <p:sp>
        <p:nvSpPr>
          <p:cNvPr id="43" name="Google Shape;43;p5"/>
          <p:cNvSpPr/>
          <p:nvPr/>
        </p:nvSpPr>
        <p:spPr>
          <a:xfrm>
            <a:off x="15423215" y="1300195"/>
            <a:ext cx="3264928" cy="3171062"/>
          </a:xfrm>
          <a:custGeom>
            <a:avLst/>
            <a:gdLst/>
            <a:ahLst/>
            <a:cxnLst/>
            <a:rect l="l" t="t" r="r" b="b"/>
            <a:pathLst>
              <a:path w="3264928" h="3171062" extrusionOk="0">
                <a:moveTo>
                  <a:pt x="0" y="0"/>
                </a:moveTo>
                <a:lnTo>
                  <a:pt x="3264928" y="0"/>
                </a:lnTo>
                <a:lnTo>
                  <a:pt x="3264928" y="3171062"/>
                </a:lnTo>
                <a:lnTo>
                  <a:pt x="0" y="3171062"/>
                </a:lnTo>
                <a:lnTo>
                  <a:pt x="0" y="0"/>
                </a:lnTo>
                <a:close/>
              </a:path>
            </a:pathLst>
          </a:custGeom>
          <a:blipFill rotWithShape="1">
            <a:blip r:embed="rId2">
              <a:alphaModFix/>
            </a:blip>
            <a:stretch>
              <a:fillRect/>
            </a:stretch>
          </a:blipFill>
          <a:ln>
            <a:noFill/>
          </a:ln>
        </p:spPr>
      </p:sp>
      <p:sp>
        <p:nvSpPr>
          <p:cNvPr id="44" name="Google Shape;44;p5"/>
          <p:cNvSpPr/>
          <p:nvPr/>
        </p:nvSpPr>
        <p:spPr>
          <a:xfrm rot="-5926732">
            <a:off x="-174000" y="4426393"/>
            <a:ext cx="3262335" cy="3168544"/>
          </a:xfrm>
          <a:custGeom>
            <a:avLst/>
            <a:gdLst/>
            <a:ahLst/>
            <a:cxnLst/>
            <a:rect l="l" t="t" r="r" b="b"/>
            <a:pathLst>
              <a:path w="3264928" h="3171062" extrusionOk="0">
                <a:moveTo>
                  <a:pt x="0" y="0"/>
                </a:moveTo>
                <a:lnTo>
                  <a:pt x="3264929" y="0"/>
                </a:lnTo>
                <a:lnTo>
                  <a:pt x="3264929" y="3171062"/>
                </a:lnTo>
                <a:lnTo>
                  <a:pt x="0" y="3171062"/>
                </a:lnTo>
                <a:lnTo>
                  <a:pt x="0" y="0"/>
                </a:lnTo>
                <a:close/>
              </a:path>
            </a:pathLst>
          </a:custGeom>
          <a:blipFill rotWithShape="1">
            <a:blip r:embed="rId2">
              <a:alphaModFix/>
            </a:blip>
            <a:stretch>
              <a:fillRect/>
            </a:stretch>
          </a:blipFill>
          <a:ln>
            <a:noFill/>
          </a:ln>
        </p:spPr>
      </p:sp>
      <p:sp>
        <p:nvSpPr>
          <p:cNvPr id="45" name="Google Shape;45;p5"/>
          <p:cNvSpPr/>
          <p:nvPr/>
        </p:nvSpPr>
        <p:spPr>
          <a:xfrm>
            <a:off x="3274624" y="1028700"/>
            <a:ext cx="12759070" cy="8229600"/>
          </a:xfrm>
          <a:custGeom>
            <a:avLst/>
            <a:gdLst/>
            <a:ahLst/>
            <a:cxnLst/>
            <a:rect l="l" t="t" r="r" b="b"/>
            <a:pathLst>
              <a:path w="12759070" h="8229600" extrusionOk="0">
                <a:moveTo>
                  <a:pt x="0" y="0"/>
                </a:moveTo>
                <a:lnTo>
                  <a:pt x="12759070" y="0"/>
                </a:lnTo>
                <a:lnTo>
                  <a:pt x="12759070" y="8229600"/>
                </a:lnTo>
                <a:lnTo>
                  <a:pt x="0" y="8229600"/>
                </a:lnTo>
                <a:lnTo>
                  <a:pt x="0" y="0"/>
                </a:lnTo>
                <a:close/>
              </a:path>
            </a:pathLst>
          </a:custGeom>
          <a:blipFill rotWithShape="1">
            <a:blip r:embed="rId3">
              <a:alphaModFix/>
            </a:blip>
            <a:stretch>
              <a:fillRect/>
            </a:stretch>
          </a:blipFill>
          <a:ln>
            <a:noFill/>
          </a:ln>
        </p:spPr>
      </p:sp>
      <p:grpSp>
        <p:nvGrpSpPr>
          <p:cNvPr id="46" name="Google Shape;46;p5"/>
          <p:cNvGrpSpPr/>
          <p:nvPr/>
        </p:nvGrpSpPr>
        <p:grpSpPr>
          <a:xfrm>
            <a:off x="676806" y="390198"/>
            <a:ext cx="16934389" cy="113137"/>
            <a:chOff x="0" y="0"/>
            <a:chExt cx="22579185" cy="150849"/>
          </a:xfrm>
        </p:grpSpPr>
        <p:sp>
          <p:nvSpPr>
            <p:cNvPr id="47" name="Google Shape;47;p5"/>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sp>
        <p:sp>
          <p:nvSpPr>
            <p:cNvPr id="48" name="Google Shape;48;p5"/>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sp>
        <p:sp>
          <p:nvSpPr>
            <p:cNvPr id="49" name="Google Shape;49;p5"/>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sp>
        <p:sp>
          <p:nvSpPr>
            <p:cNvPr id="50" name="Google Shape;50;p5"/>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sp>
      </p:grpSp>
      <p:grpSp>
        <p:nvGrpSpPr>
          <p:cNvPr id="51" name="Google Shape;51;p5"/>
          <p:cNvGrpSpPr/>
          <p:nvPr/>
        </p:nvGrpSpPr>
        <p:grpSpPr>
          <a:xfrm>
            <a:off x="676806" y="9783665"/>
            <a:ext cx="16934389" cy="113137"/>
            <a:chOff x="0" y="0"/>
            <a:chExt cx="22579185" cy="150849"/>
          </a:xfrm>
        </p:grpSpPr>
        <p:sp>
          <p:nvSpPr>
            <p:cNvPr id="52" name="Google Shape;52;p5"/>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sp>
        <p:sp>
          <p:nvSpPr>
            <p:cNvPr id="53" name="Google Shape;53;p5"/>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sp>
        <p:sp>
          <p:nvSpPr>
            <p:cNvPr id="54" name="Google Shape;54;p5"/>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sp>
        <p:sp>
          <p:nvSpPr>
            <p:cNvPr id="55" name="Google Shape;55;p5"/>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sp>
      </p:grpSp>
      <p:sp>
        <p:nvSpPr>
          <p:cNvPr id="56" name="Google Shape;56;p5"/>
          <p:cNvSpPr txBox="1">
            <a:spLocks noGrp="1"/>
          </p:cNvSpPr>
          <p:nvPr>
            <p:ph type="body" idx="1"/>
          </p:nvPr>
        </p:nvSpPr>
        <p:spPr>
          <a:xfrm rot="351069">
            <a:off x="4576718" y="2384459"/>
            <a:ext cx="8116185" cy="5476830"/>
          </a:xfrm>
          <a:prstGeom prst="rect">
            <a:avLst/>
          </a:prstGeom>
        </p:spPr>
        <p:txBody>
          <a:bodyPr spcFirstLastPara="1" wrap="square" lIns="91425" tIns="45700" rIns="91425" bIns="45700" anchor="ctr" anchorCtr="0">
            <a:noAutofit/>
          </a:bodyPr>
          <a:lstStyle>
            <a:lvl1pPr marL="457200" lvl="0" indent="-542925">
              <a:lnSpc>
                <a:spcPct val="80000"/>
              </a:lnSpc>
              <a:spcBef>
                <a:spcPts val="640"/>
              </a:spcBef>
              <a:spcAft>
                <a:spcPts val="0"/>
              </a:spcAft>
              <a:buSzPts val="4950"/>
              <a:buFont typeface="Caveat Brush"/>
              <a:buChar char="•"/>
              <a:defRPr sz="4950">
                <a:latin typeface="Arial" panose="020B0604020202020204" pitchFamily="34" charset="0"/>
                <a:ea typeface="Arial" panose="020B0604020202020204" pitchFamily="34" charset="0"/>
                <a:cs typeface="Arial" panose="020B0604020202020204" pitchFamily="34" charset="0"/>
                <a:sym typeface="Caveat Brush"/>
              </a:defRPr>
            </a:lvl1pPr>
            <a:lvl2pPr marL="914400" lvl="1" indent="-542925">
              <a:lnSpc>
                <a:spcPct val="80000"/>
              </a:lnSpc>
              <a:spcBef>
                <a:spcPts val="640"/>
              </a:spcBef>
              <a:spcAft>
                <a:spcPts val="0"/>
              </a:spcAft>
              <a:buSzPts val="4950"/>
              <a:buFont typeface="Caveat Brush"/>
              <a:buChar char="–"/>
              <a:defRPr sz="4950">
                <a:latin typeface="Caveat Brush"/>
                <a:ea typeface="Caveat Brush"/>
                <a:cs typeface="Caveat Brush"/>
                <a:sym typeface="Caveat Brush"/>
              </a:defRPr>
            </a:lvl2pPr>
            <a:lvl3pPr marL="1371600" lvl="2" indent="-542925">
              <a:lnSpc>
                <a:spcPct val="80000"/>
              </a:lnSpc>
              <a:spcBef>
                <a:spcPts val="640"/>
              </a:spcBef>
              <a:spcAft>
                <a:spcPts val="0"/>
              </a:spcAft>
              <a:buSzPts val="4950"/>
              <a:buFont typeface="Caveat Brush"/>
              <a:buChar char="•"/>
              <a:defRPr sz="4950">
                <a:latin typeface="Caveat Brush"/>
                <a:ea typeface="Caveat Brush"/>
                <a:cs typeface="Caveat Brush"/>
                <a:sym typeface="Caveat Brush"/>
              </a:defRPr>
            </a:lvl3pPr>
            <a:lvl4pPr marL="1828800" lvl="3" indent="-542925">
              <a:lnSpc>
                <a:spcPct val="80000"/>
              </a:lnSpc>
              <a:spcBef>
                <a:spcPts val="640"/>
              </a:spcBef>
              <a:spcAft>
                <a:spcPts val="0"/>
              </a:spcAft>
              <a:buSzPts val="4950"/>
              <a:buFont typeface="Caveat Brush"/>
              <a:buChar char="–"/>
              <a:defRPr sz="4950">
                <a:latin typeface="Caveat Brush"/>
                <a:ea typeface="Caveat Brush"/>
                <a:cs typeface="Caveat Brush"/>
                <a:sym typeface="Caveat Brush"/>
              </a:defRPr>
            </a:lvl4pPr>
            <a:lvl5pPr marL="2286000" lvl="4" indent="-542925">
              <a:lnSpc>
                <a:spcPct val="80000"/>
              </a:lnSpc>
              <a:spcBef>
                <a:spcPts val="640"/>
              </a:spcBef>
              <a:spcAft>
                <a:spcPts val="0"/>
              </a:spcAft>
              <a:buSzPts val="4950"/>
              <a:buFont typeface="Caveat Brush"/>
              <a:buChar char="»"/>
              <a:defRPr sz="4950">
                <a:latin typeface="Caveat Brush"/>
                <a:ea typeface="Caveat Brush"/>
                <a:cs typeface="Caveat Brush"/>
                <a:sym typeface="Caveat Brush"/>
              </a:defRPr>
            </a:lvl5pPr>
            <a:lvl6pPr marL="2743200" lvl="5" indent="-542925">
              <a:lnSpc>
                <a:spcPct val="80000"/>
              </a:lnSpc>
              <a:spcBef>
                <a:spcPts val="640"/>
              </a:spcBef>
              <a:spcAft>
                <a:spcPts val="0"/>
              </a:spcAft>
              <a:buSzPts val="4950"/>
              <a:buFont typeface="Caveat Brush"/>
              <a:buChar char="•"/>
              <a:defRPr sz="4950">
                <a:latin typeface="Caveat Brush"/>
                <a:ea typeface="Caveat Brush"/>
                <a:cs typeface="Caveat Brush"/>
                <a:sym typeface="Caveat Brush"/>
              </a:defRPr>
            </a:lvl6pPr>
            <a:lvl7pPr marL="3200400" lvl="6" indent="-542925">
              <a:lnSpc>
                <a:spcPct val="80000"/>
              </a:lnSpc>
              <a:spcBef>
                <a:spcPts val="640"/>
              </a:spcBef>
              <a:spcAft>
                <a:spcPts val="0"/>
              </a:spcAft>
              <a:buSzPts val="4950"/>
              <a:buFont typeface="Caveat Brush"/>
              <a:buChar char="•"/>
              <a:defRPr sz="4950">
                <a:latin typeface="Caveat Brush"/>
                <a:ea typeface="Caveat Brush"/>
                <a:cs typeface="Caveat Brush"/>
                <a:sym typeface="Caveat Brush"/>
              </a:defRPr>
            </a:lvl7pPr>
            <a:lvl8pPr marL="3657600" lvl="7" indent="-542925">
              <a:lnSpc>
                <a:spcPct val="80000"/>
              </a:lnSpc>
              <a:spcBef>
                <a:spcPts val="640"/>
              </a:spcBef>
              <a:spcAft>
                <a:spcPts val="0"/>
              </a:spcAft>
              <a:buSzPts val="4950"/>
              <a:buFont typeface="Caveat Brush"/>
              <a:buChar char="•"/>
              <a:defRPr sz="4950">
                <a:latin typeface="Caveat Brush"/>
                <a:ea typeface="Caveat Brush"/>
                <a:cs typeface="Caveat Brush"/>
                <a:sym typeface="Caveat Brush"/>
              </a:defRPr>
            </a:lvl8pPr>
            <a:lvl9pPr marL="4114800" lvl="8" indent="-542925">
              <a:lnSpc>
                <a:spcPct val="80000"/>
              </a:lnSpc>
              <a:spcBef>
                <a:spcPts val="640"/>
              </a:spcBef>
              <a:spcAft>
                <a:spcPts val="0"/>
              </a:spcAft>
              <a:buSzPts val="4950"/>
              <a:buFont typeface="Caveat Brush"/>
              <a:buChar char="•"/>
              <a:defRPr sz="4950">
                <a:latin typeface="Caveat Brush"/>
                <a:ea typeface="Caveat Brush"/>
                <a:cs typeface="Caveat Brush"/>
                <a:sym typeface="Caveat Brush"/>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57"/>
        <p:cNvGrpSpPr/>
        <p:nvPr/>
      </p:nvGrpSpPr>
      <p:grpSpPr>
        <a:xfrm>
          <a:off x="0" y="0"/>
          <a:ext cx="0" cy="0"/>
          <a:chOff x="0" y="0"/>
          <a:chExt cx="0" cy="0"/>
        </a:xfrm>
      </p:grpSpPr>
      <p:sp>
        <p:nvSpPr>
          <p:cNvPr id="58" name="Google Shape;58;p6"/>
          <p:cNvSpPr/>
          <p:nvPr/>
        </p:nvSpPr>
        <p:spPr>
          <a:xfrm>
            <a:off x="1756463" y="1028700"/>
            <a:ext cx="15346573" cy="8229600"/>
          </a:xfrm>
          <a:custGeom>
            <a:avLst/>
            <a:gdLst/>
            <a:ahLst/>
            <a:cxnLst/>
            <a:rect l="l" t="t" r="r" b="b"/>
            <a:pathLst>
              <a:path w="15346573" h="8229600" extrusionOk="0">
                <a:moveTo>
                  <a:pt x="0" y="0"/>
                </a:moveTo>
                <a:lnTo>
                  <a:pt x="15346574" y="0"/>
                </a:lnTo>
                <a:lnTo>
                  <a:pt x="15346574" y="8229600"/>
                </a:lnTo>
                <a:lnTo>
                  <a:pt x="0" y="8229600"/>
                </a:lnTo>
                <a:lnTo>
                  <a:pt x="0" y="0"/>
                </a:lnTo>
                <a:close/>
              </a:path>
            </a:pathLst>
          </a:custGeom>
          <a:blipFill rotWithShape="1">
            <a:blip r:embed="rId2">
              <a:alphaModFix/>
            </a:blip>
            <a:stretch>
              <a:fillRect/>
            </a:stretch>
          </a:blipFill>
          <a:ln>
            <a:noFill/>
          </a:ln>
        </p:spPr>
      </p:sp>
      <p:sp>
        <p:nvSpPr>
          <p:cNvPr id="59" name="Google Shape;59;p6"/>
          <p:cNvSpPr txBox="1"/>
          <p:nvPr/>
        </p:nvSpPr>
        <p:spPr>
          <a:xfrm>
            <a:off x="7948572" y="2266270"/>
            <a:ext cx="2391000" cy="1773000"/>
          </a:xfrm>
          <a:prstGeom prst="rect">
            <a:avLst/>
          </a:prstGeom>
          <a:noFill/>
          <a:ln>
            <a:noFill/>
          </a:ln>
        </p:spPr>
        <p:txBody>
          <a:bodyPr spcFirstLastPara="1" wrap="square" lIns="0" tIns="0" rIns="0" bIns="0" anchor="t" anchorCtr="0">
            <a:spAutoFit/>
          </a:bodyPr>
          <a:lstStyle/>
          <a:p>
            <a:pPr marL="0" marR="0" lvl="0" indent="0" algn="ctr" rtl="0">
              <a:lnSpc>
                <a:spcPct val="98000"/>
              </a:lnSpc>
              <a:spcBef>
                <a:spcPts val="0"/>
              </a:spcBef>
              <a:spcAft>
                <a:spcPts val="0"/>
              </a:spcAft>
              <a:buNone/>
            </a:pPr>
            <a:r>
              <a:rPr lang="en-US" sz="11753" b="0" i="0" u="none" strike="noStrike" cap="none">
                <a:solidFill>
                  <a:srgbClr val="F4F4F4"/>
                </a:solidFill>
                <a:latin typeface="Arial" panose="020B0604020202020204" pitchFamily="34" charset="0"/>
                <a:ea typeface="Caveat Brush"/>
                <a:cs typeface="Arial" panose="020B0604020202020204" pitchFamily="34" charset="0"/>
                <a:sym typeface="Caveat Brush"/>
              </a:rPr>
              <a:t>01</a:t>
            </a:r>
            <a:endParaRPr/>
          </a:p>
        </p:txBody>
      </p:sp>
      <p:sp>
        <p:nvSpPr>
          <p:cNvPr id="60" name="Google Shape;60;p6"/>
          <p:cNvSpPr/>
          <p:nvPr/>
        </p:nvSpPr>
        <p:spPr>
          <a:xfrm>
            <a:off x="12425798" y="3813860"/>
            <a:ext cx="6402800" cy="9163220"/>
          </a:xfrm>
          <a:custGeom>
            <a:avLst/>
            <a:gdLst/>
            <a:ahLst/>
            <a:cxnLst/>
            <a:rect l="l" t="t" r="r" b="b"/>
            <a:pathLst>
              <a:path w="6402800" h="9163220" extrusionOk="0">
                <a:moveTo>
                  <a:pt x="0" y="0"/>
                </a:moveTo>
                <a:lnTo>
                  <a:pt x="6402799" y="0"/>
                </a:lnTo>
                <a:lnTo>
                  <a:pt x="6402799" y="9163220"/>
                </a:lnTo>
                <a:lnTo>
                  <a:pt x="0" y="9163220"/>
                </a:lnTo>
                <a:lnTo>
                  <a:pt x="0" y="0"/>
                </a:lnTo>
                <a:close/>
              </a:path>
            </a:pathLst>
          </a:custGeom>
          <a:blipFill rotWithShape="1">
            <a:blip r:embed="rId3">
              <a:alphaModFix/>
            </a:blip>
            <a:stretch>
              <a:fillRect/>
            </a:stretch>
          </a:blipFill>
          <a:ln>
            <a:noFill/>
          </a:ln>
        </p:spPr>
      </p:sp>
      <p:sp>
        <p:nvSpPr>
          <p:cNvPr id="61" name="Google Shape;61;p6"/>
          <p:cNvSpPr txBox="1">
            <a:spLocks noGrp="1"/>
          </p:cNvSpPr>
          <p:nvPr>
            <p:ph type="title"/>
          </p:nvPr>
        </p:nvSpPr>
        <p:spPr>
          <a:xfrm>
            <a:off x="3563925" y="4039275"/>
            <a:ext cx="11160300" cy="2836800"/>
          </a:xfrm>
          <a:prstGeom prst="rect">
            <a:avLst/>
          </a:prstGeom>
        </p:spPr>
        <p:txBody>
          <a:bodyPr spcFirstLastPara="1" wrap="square" lIns="91425" tIns="45700" rIns="91425" bIns="45700" anchor="t" anchorCtr="0">
            <a:noAutofit/>
          </a:bodyPr>
          <a:lstStyle>
            <a:lvl1pPr lvl="0">
              <a:lnSpc>
                <a:spcPct val="80000"/>
              </a:lnSpc>
              <a:spcBef>
                <a:spcPts val="0"/>
              </a:spcBef>
              <a:spcAft>
                <a:spcPts val="0"/>
              </a:spcAft>
              <a:buClr>
                <a:schemeClr val="dk1"/>
              </a:buClr>
              <a:buSzPts val="11900"/>
              <a:buNone/>
              <a:defRPr sz="11900">
                <a:solidFill>
                  <a:schemeClr val="dk1"/>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1514550" y="859000"/>
            <a:ext cx="15258900" cy="1143000"/>
          </a:xfrm>
          <a:prstGeom prst="rect">
            <a:avLst/>
          </a:prstGeom>
        </p:spPr>
        <p:txBody>
          <a:bodyPr spcFirstLastPara="1" wrap="square" lIns="91425" tIns="45700" rIns="91425" bIns="45700" anchor="t" anchorCtr="0">
            <a:noAutofit/>
          </a:bodyPr>
          <a:lstStyle>
            <a:lvl1pPr lvl="0">
              <a:spcBef>
                <a:spcPts val="0"/>
              </a:spcBef>
              <a:spcAft>
                <a:spcPts val="0"/>
              </a:spcAft>
              <a:buSzPts val="10050"/>
              <a:buNone/>
              <a:defRPr>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4" name="Google Shape;64;p7"/>
          <p:cNvGrpSpPr/>
          <p:nvPr/>
        </p:nvGrpSpPr>
        <p:grpSpPr>
          <a:xfrm>
            <a:off x="676806" y="390198"/>
            <a:ext cx="16934389" cy="113137"/>
            <a:chOff x="0" y="0"/>
            <a:chExt cx="22579185" cy="150849"/>
          </a:xfrm>
        </p:grpSpPr>
        <p:sp>
          <p:nvSpPr>
            <p:cNvPr id="65" name="Google Shape;65;p7"/>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2">
                <a:alphaModFix/>
              </a:blip>
              <a:stretch>
                <a:fillRect/>
              </a:stretch>
            </a:blipFill>
            <a:ln>
              <a:noFill/>
            </a:ln>
          </p:spPr>
        </p:sp>
        <p:sp>
          <p:nvSpPr>
            <p:cNvPr id="66" name="Google Shape;66;p7"/>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2">
                <a:alphaModFix/>
              </a:blip>
              <a:stretch>
                <a:fillRect/>
              </a:stretch>
            </a:blipFill>
            <a:ln>
              <a:noFill/>
            </a:ln>
          </p:spPr>
        </p:sp>
        <p:sp>
          <p:nvSpPr>
            <p:cNvPr id="67" name="Google Shape;67;p7"/>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2">
                <a:alphaModFix/>
              </a:blip>
              <a:stretch>
                <a:fillRect/>
              </a:stretch>
            </a:blipFill>
            <a:ln>
              <a:noFill/>
            </a:ln>
          </p:spPr>
        </p:sp>
        <p:sp>
          <p:nvSpPr>
            <p:cNvPr id="68" name="Google Shape;68;p7"/>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2">
                <a:alphaModFix/>
              </a:blip>
              <a:stretch>
                <a:fillRect r="-94749"/>
              </a:stretch>
            </a:blipFill>
            <a:ln>
              <a:noFill/>
            </a:ln>
          </p:spPr>
        </p:sp>
      </p:grpSp>
      <p:grpSp>
        <p:nvGrpSpPr>
          <p:cNvPr id="69" name="Google Shape;69;p7"/>
          <p:cNvGrpSpPr/>
          <p:nvPr/>
        </p:nvGrpSpPr>
        <p:grpSpPr>
          <a:xfrm>
            <a:off x="676806" y="9783665"/>
            <a:ext cx="16934389" cy="113137"/>
            <a:chOff x="0" y="0"/>
            <a:chExt cx="22579185" cy="150849"/>
          </a:xfrm>
        </p:grpSpPr>
        <p:sp>
          <p:nvSpPr>
            <p:cNvPr id="70" name="Google Shape;70;p7"/>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2">
                <a:alphaModFix/>
              </a:blip>
              <a:stretch>
                <a:fillRect/>
              </a:stretch>
            </a:blipFill>
            <a:ln>
              <a:noFill/>
            </a:ln>
          </p:spPr>
        </p:sp>
        <p:sp>
          <p:nvSpPr>
            <p:cNvPr id="71" name="Google Shape;71;p7"/>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2">
                <a:alphaModFix/>
              </a:blip>
              <a:stretch>
                <a:fillRect/>
              </a:stretch>
            </a:blipFill>
            <a:ln>
              <a:noFill/>
            </a:ln>
          </p:spPr>
        </p:sp>
        <p:sp>
          <p:nvSpPr>
            <p:cNvPr id="72" name="Google Shape;72;p7"/>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2">
                <a:alphaModFix/>
              </a:blip>
              <a:stretch>
                <a:fillRect/>
              </a:stretch>
            </a:blipFill>
            <a:ln>
              <a:noFill/>
            </a:ln>
          </p:spPr>
        </p:sp>
        <p:sp>
          <p:nvSpPr>
            <p:cNvPr id="73" name="Google Shape;73;p7"/>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2">
                <a:alphaModFix/>
              </a:blip>
              <a:stretch>
                <a:fillRect r="-94749"/>
              </a:stretch>
            </a:blipFill>
            <a:ln>
              <a:noFill/>
            </a:ln>
          </p:spPr>
        </p:sp>
      </p:grpSp>
      <p:sp>
        <p:nvSpPr>
          <p:cNvPr id="74" name="Google Shape;74;p7"/>
          <p:cNvSpPr/>
          <p:nvPr/>
        </p:nvSpPr>
        <p:spPr>
          <a:xfrm rot="5400000">
            <a:off x="6978658" y="3134287"/>
            <a:ext cx="607202" cy="539858"/>
          </a:xfrm>
          <a:custGeom>
            <a:avLst/>
            <a:gdLst/>
            <a:ahLst/>
            <a:cxnLst/>
            <a:rect l="l" t="t" r="r" b="b"/>
            <a:pathLst>
              <a:path w="607202" h="539858" extrusionOk="0">
                <a:moveTo>
                  <a:pt x="0" y="0"/>
                </a:moveTo>
                <a:lnTo>
                  <a:pt x="607203" y="0"/>
                </a:lnTo>
                <a:lnTo>
                  <a:pt x="607203" y="539858"/>
                </a:lnTo>
                <a:lnTo>
                  <a:pt x="0" y="539858"/>
                </a:lnTo>
                <a:lnTo>
                  <a:pt x="0" y="0"/>
                </a:lnTo>
                <a:close/>
              </a:path>
            </a:pathLst>
          </a:custGeom>
          <a:blipFill rotWithShape="1">
            <a:blip r:embed="rId3">
              <a:alphaModFix/>
            </a:blip>
            <a:stretch>
              <a:fillRect/>
            </a:stretch>
          </a:blipFill>
          <a:ln>
            <a:noFill/>
          </a:ln>
        </p:spPr>
      </p:sp>
      <p:sp>
        <p:nvSpPr>
          <p:cNvPr id="75" name="Google Shape;75;p7"/>
          <p:cNvSpPr/>
          <p:nvPr/>
        </p:nvSpPr>
        <p:spPr>
          <a:xfrm rot="5400000">
            <a:off x="6978658" y="5533323"/>
            <a:ext cx="607202" cy="539858"/>
          </a:xfrm>
          <a:custGeom>
            <a:avLst/>
            <a:gdLst/>
            <a:ahLst/>
            <a:cxnLst/>
            <a:rect l="l" t="t" r="r" b="b"/>
            <a:pathLst>
              <a:path w="607202" h="539858" extrusionOk="0">
                <a:moveTo>
                  <a:pt x="0" y="0"/>
                </a:moveTo>
                <a:lnTo>
                  <a:pt x="607203" y="0"/>
                </a:lnTo>
                <a:lnTo>
                  <a:pt x="607203" y="539858"/>
                </a:lnTo>
                <a:lnTo>
                  <a:pt x="0" y="539858"/>
                </a:lnTo>
                <a:lnTo>
                  <a:pt x="0" y="0"/>
                </a:lnTo>
                <a:close/>
              </a:path>
            </a:pathLst>
          </a:custGeom>
          <a:blipFill rotWithShape="1">
            <a:blip r:embed="rId3">
              <a:alphaModFix/>
            </a:blip>
            <a:stretch>
              <a:fillRect/>
            </a:stretch>
          </a:blipFill>
          <a:ln>
            <a:noFill/>
          </a:ln>
        </p:spPr>
      </p:sp>
      <p:sp>
        <p:nvSpPr>
          <p:cNvPr id="76" name="Google Shape;76;p7"/>
          <p:cNvSpPr/>
          <p:nvPr/>
        </p:nvSpPr>
        <p:spPr>
          <a:xfrm rot="5400000">
            <a:off x="6978658" y="7954102"/>
            <a:ext cx="607202" cy="539858"/>
          </a:xfrm>
          <a:custGeom>
            <a:avLst/>
            <a:gdLst/>
            <a:ahLst/>
            <a:cxnLst/>
            <a:rect l="l" t="t" r="r" b="b"/>
            <a:pathLst>
              <a:path w="607202" h="539858" extrusionOk="0">
                <a:moveTo>
                  <a:pt x="0" y="0"/>
                </a:moveTo>
                <a:lnTo>
                  <a:pt x="607203" y="0"/>
                </a:lnTo>
                <a:lnTo>
                  <a:pt x="607203" y="539858"/>
                </a:lnTo>
                <a:lnTo>
                  <a:pt x="0" y="539858"/>
                </a:lnTo>
                <a:lnTo>
                  <a:pt x="0" y="0"/>
                </a:lnTo>
                <a:close/>
              </a:path>
            </a:pathLst>
          </a:custGeom>
          <a:blipFill rotWithShape="1">
            <a:blip r:embed="rId3">
              <a:alphaModFix/>
            </a:blip>
            <a:stretch>
              <a:fillRect/>
            </a:stretch>
          </a:blipFill>
          <a:ln>
            <a:noFill/>
          </a:ln>
        </p:spPr>
      </p:sp>
      <p:sp>
        <p:nvSpPr>
          <p:cNvPr id="77" name="Google Shape;77;p7"/>
          <p:cNvSpPr/>
          <p:nvPr/>
        </p:nvSpPr>
        <p:spPr>
          <a:xfrm rot="491452">
            <a:off x="-1926532" y="2010733"/>
            <a:ext cx="6862424" cy="4571241"/>
          </a:xfrm>
          <a:custGeom>
            <a:avLst/>
            <a:gdLst/>
            <a:ahLst/>
            <a:cxnLst/>
            <a:rect l="l" t="t" r="r" b="b"/>
            <a:pathLst>
              <a:path w="6861030" h="4570313" extrusionOk="0">
                <a:moveTo>
                  <a:pt x="0" y="0"/>
                </a:moveTo>
                <a:lnTo>
                  <a:pt x="6861030" y="0"/>
                </a:lnTo>
                <a:lnTo>
                  <a:pt x="6861030" y="4570313"/>
                </a:lnTo>
                <a:lnTo>
                  <a:pt x="0" y="4570313"/>
                </a:lnTo>
                <a:lnTo>
                  <a:pt x="0" y="0"/>
                </a:lnTo>
                <a:close/>
              </a:path>
            </a:pathLst>
          </a:custGeom>
          <a:blipFill rotWithShape="1">
            <a:blip r:embed="rId4">
              <a:alphaModFix/>
            </a:blip>
            <a:stretch>
              <a:fillRect t="-479" b="-479"/>
            </a:stretch>
          </a:blipFill>
          <a:ln>
            <a:noFill/>
          </a:ln>
        </p:spPr>
      </p:sp>
      <p:sp>
        <p:nvSpPr>
          <p:cNvPr id="78" name="Google Shape;78;p7"/>
          <p:cNvSpPr/>
          <p:nvPr/>
        </p:nvSpPr>
        <p:spPr>
          <a:xfrm>
            <a:off x="-1752221" y="7115881"/>
            <a:ext cx="4990341" cy="4990341"/>
          </a:xfrm>
          <a:custGeom>
            <a:avLst/>
            <a:gdLst/>
            <a:ahLst/>
            <a:cxnLst/>
            <a:rect l="l" t="t" r="r" b="b"/>
            <a:pathLst>
              <a:path w="4990341" h="4990341" extrusionOk="0">
                <a:moveTo>
                  <a:pt x="0" y="0"/>
                </a:moveTo>
                <a:lnTo>
                  <a:pt x="4990342" y="0"/>
                </a:lnTo>
                <a:lnTo>
                  <a:pt x="4990342" y="4990342"/>
                </a:lnTo>
                <a:lnTo>
                  <a:pt x="0" y="4990342"/>
                </a:lnTo>
                <a:lnTo>
                  <a:pt x="0" y="0"/>
                </a:lnTo>
                <a:close/>
              </a:path>
            </a:pathLst>
          </a:custGeom>
          <a:blipFill rotWithShape="1">
            <a:blip r:embed="rId5">
              <a:alphaModFix/>
            </a:blip>
            <a:stretch>
              <a:fillRect/>
            </a:stretch>
          </a:blipFill>
          <a:ln>
            <a:noFill/>
          </a:ln>
        </p:spPr>
      </p:sp>
      <p:sp>
        <p:nvSpPr>
          <p:cNvPr id="79" name="Google Shape;79;p7"/>
          <p:cNvSpPr txBox="1">
            <a:spLocks noGrp="1"/>
          </p:cNvSpPr>
          <p:nvPr>
            <p:ph type="subTitle" idx="1"/>
          </p:nvPr>
        </p:nvSpPr>
        <p:spPr>
          <a:xfrm>
            <a:off x="8481850" y="7920425"/>
            <a:ext cx="2996400" cy="812400"/>
          </a:xfrm>
          <a:prstGeom prst="rect">
            <a:avLst/>
          </a:prstGeom>
        </p:spPr>
        <p:txBody>
          <a:bodyPr spcFirstLastPara="1" wrap="square" lIns="91425" tIns="45700" rIns="91425" bIns="45700" anchor="ctr" anchorCtr="0">
            <a:noAutofit/>
          </a:bodyPr>
          <a:lstStyle>
            <a:lvl1pPr lvl="0" algn="l">
              <a:spcBef>
                <a:spcPts val="640"/>
              </a:spcBef>
              <a:spcAft>
                <a:spcPts val="0"/>
              </a:spcAft>
              <a:buSzPts val="2150"/>
              <a:buNone/>
              <a:defRPr sz="2150" b="1">
                <a:latin typeface="Arial" panose="020B0604020202020204" pitchFamily="34" charset="0"/>
                <a:cs typeface="Arial" panose="020B0604020202020204" pitchFamily="34" charset="0"/>
              </a:defRPr>
            </a:lvl1pPr>
            <a:lvl2pPr lvl="1">
              <a:spcBef>
                <a:spcPts val="560"/>
              </a:spcBef>
              <a:spcAft>
                <a:spcPts val="0"/>
              </a:spcAft>
              <a:buSzPts val="2000"/>
              <a:buNone/>
              <a:defRPr/>
            </a:lvl2pPr>
            <a:lvl3pPr lvl="2">
              <a:spcBef>
                <a:spcPts val="480"/>
              </a:spcBef>
              <a:spcAft>
                <a:spcPts val="0"/>
              </a:spcAft>
              <a:buSzPts val="20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80" name="Google Shape;80;p7"/>
          <p:cNvSpPr txBox="1">
            <a:spLocks noGrp="1"/>
          </p:cNvSpPr>
          <p:nvPr>
            <p:ph type="body" idx="2"/>
          </p:nvPr>
        </p:nvSpPr>
        <p:spPr>
          <a:xfrm>
            <a:off x="12045150" y="7920425"/>
            <a:ext cx="5182500" cy="812400"/>
          </a:xfrm>
          <a:prstGeom prst="rect">
            <a:avLst/>
          </a:prstGeom>
        </p:spPr>
        <p:txBody>
          <a:bodyPr spcFirstLastPara="1" wrap="square" lIns="91425" tIns="45700" rIns="91425" bIns="45700" anchor="ctr" anchorCtr="0">
            <a:noAutofit/>
          </a:bodyPr>
          <a:lstStyle>
            <a:lvl1pPr marL="457200" lvl="0" indent="-355600" algn="l">
              <a:spcBef>
                <a:spcPts val="640"/>
              </a:spcBef>
              <a:spcAft>
                <a:spcPts val="0"/>
              </a:spcAft>
              <a:buSzPts val="2000"/>
              <a:buChar char="•"/>
              <a:defRPr>
                <a:latin typeface="Arial" panose="020B0604020202020204" pitchFamily="34" charset="0"/>
                <a:cs typeface="Arial" panose="020B0604020202020204" pitchFamily="34" charset="0"/>
              </a:defRPr>
            </a:lvl1pPr>
            <a:lvl2pPr marL="914400" lvl="1" indent="-355600" algn="l">
              <a:spcBef>
                <a:spcPts val="560"/>
              </a:spcBef>
              <a:spcAft>
                <a:spcPts val="0"/>
              </a:spcAft>
              <a:buSzPts val="2000"/>
              <a:buChar char="–"/>
              <a:defRPr/>
            </a:lvl2pPr>
            <a:lvl3pPr marL="1371600" lvl="2" indent="-355600" algn="l">
              <a:spcBef>
                <a:spcPts val="480"/>
              </a:spcBef>
              <a:spcAft>
                <a:spcPts val="0"/>
              </a:spcAft>
              <a:buSzPts val="2000"/>
              <a:buChar char="•"/>
              <a:defRPr/>
            </a:lvl3pPr>
            <a:lvl4pPr marL="1828800" lvl="3" indent="-355600" algn="l">
              <a:spcBef>
                <a:spcPts val="400"/>
              </a:spcBef>
              <a:spcAft>
                <a:spcPts val="0"/>
              </a:spcAft>
              <a:buSzPts val="2000"/>
              <a:buChar char="–"/>
              <a:defRPr/>
            </a:lvl4pPr>
            <a:lvl5pPr marL="2286000" lvl="4" indent="-355600" algn="l">
              <a:spcBef>
                <a:spcPts val="400"/>
              </a:spcBef>
              <a:spcAft>
                <a:spcPts val="0"/>
              </a:spcAft>
              <a:buSzPts val="2000"/>
              <a:buChar char="»"/>
              <a:defRPr/>
            </a:lvl5pPr>
            <a:lvl6pPr marL="2743200" lvl="5" indent="-355600" algn="l">
              <a:spcBef>
                <a:spcPts val="400"/>
              </a:spcBef>
              <a:spcAft>
                <a:spcPts val="0"/>
              </a:spcAft>
              <a:buSzPts val="2000"/>
              <a:buChar char="•"/>
              <a:defRPr/>
            </a:lvl6pPr>
            <a:lvl7pPr marL="3200400" lvl="6" indent="-355600" algn="l">
              <a:spcBef>
                <a:spcPts val="400"/>
              </a:spcBef>
              <a:spcAft>
                <a:spcPts val="0"/>
              </a:spcAft>
              <a:buSzPts val="2000"/>
              <a:buChar char="•"/>
              <a:defRPr/>
            </a:lvl7pPr>
            <a:lvl8pPr marL="3657600" lvl="7" indent="-355600" algn="l">
              <a:spcBef>
                <a:spcPts val="400"/>
              </a:spcBef>
              <a:spcAft>
                <a:spcPts val="0"/>
              </a:spcAft>
              <a:buSzPts val="2000"/>
              <a:buChar char="•"/>
              <a:defRPr/>
            </a:lvl8pPr>
            <a:lvl9pPr marL="4114800" lvl="8" indent="-355600" algn="l">
              <a:spcBef>
                <a:spcPts val="400"/>
              </a:spcBef>
              <a:spcAft>
                <a:spcPts val="0"/>
              </a:spcAft>
              <a:buSzPts val="2000"/>
              <a:buChar char="•"/>
              <a:defRPr/>
            </a:lvl9pPr>
          </a:lstStyle>
          <a:p>
            <a:endParaRPr/>
          </a:p>
        </p:txBody>
      </p:sp>
      <p:sp>
        <p:nvSpPr>
          <p:cNvPr id="81" name="Google Shape;81;p7"/>
          <p:cNvSpPr txBox="1">
            <a:spLocks noGrp="1"/>
          </p:cNvSpPr>
          <p:nvPr>
            <p:ph type="subTitle" idx="3"/>
          </p:nvPr>
        </p:nvSpPr>
        <p:spPr>
          <a:xfrm>
            <a:off x="8481850" y="5397050"/>
            <a:ext cx="2996400" cy="812400"/>
          </a:xfrm>
          <a:prstGeom prst="rect">
            <a:avLst/>
          </a:prstGeom>
        </p:spPr>
        <p:txBody>
          <a:bodyPr spcFirstLastPara="1" wrap="square" lIns="91425" tIns="45700" rIns="91425" bIns="45700" anchor="ctr" anchorCtr="0">
            <a:noAutofit/>
          </a:bodyPr>
          <a:lstStyle>
            <a:lvl1pPr lvl="0" algn="l" rtl="0">
              <a:spcBef>
                <a:spcPts val="640"/>
              </a:spcBef>
              <a:spcAft>
                <a:spcPts val="0"/>
              </a:spcAft>
              <a:buSzPts val="2150"/>
              <a:buNone/>
              <a:defRPr sz="2150" b="1">
                <a:latin typeface="Arial" panose="020B0604020202020204" pitchFamily="34" charset="0"/>
                <a:cs typeface="Arial" panose="020B0604020202020204" pitchFamily="34" charset="0"/>
              </a:defRPr>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82" name="Google Shape;82;p7"/>
          <p:cNvSpPr txBox="1">
            <a:spLocks noGrp="1"/>
          </p:cNvSpPr>
          <p:nvPr>
            <p:ph type="body" idx="4"/>
          </p:nvPr>
        </p:nvSpPr>
        <p:spPr>
          <a:xfrm>
            <a:off x="12045150" y="5397050"/>
            <a:ext cx="5182500" cy="812400"/>
          </a:xfrm>
          <a:prstGeom prst="rect">
            <a:avLst/>
          </a:prstGeom>
        </p:spPr>
        <p:txBody>
          <a:bodyPr spcFirstLastPara="1" wrap="square" lIns="91425" tIns="45700" rIns="91425" bIns="45700" anchor="ctr" anchorCtr="0">
            <a:noAutofit/>
          </a:bodyPr>
          <a:lstStyle>
            <a:lvl1pPr marL="457200" lvl="0" indent="-355600" algn="l" rtl="0">
              <a:spcBef>
                <a:spcPts val="640"/>
              </a:spcBef>
              <a:spcAft>
                <a:spcPts val="0"/>
              </a:spcAft>
              <a:buSzPts val="2000"/>
              <a:buChar char="•"/>
              <a:defRPr>
                <a:latin typeface="Arial" panose="020B0604020202020204" pitchFamily="34" charset="0"/>
                <a:cs typeface="Arial" panose="020B0604020202020204" pitchFamily="34" charset="0"/>
              </a:defRPr>
            </a:lvl1pPr>
            <a:lvl2pPr marL="914400" lvl="1" indent="-355600" algn="l" rtl="0">
              <a:spcBef>
                <a:spcPts val="560"/>
              </a:spcBef>
              <a:spcAft>
                <a:spcPts val="0"/>
              </a:spcAft>
              <a:buSzPts val="2000"/>
              <a:buChar char="–"/>
              <a:defRPr/>
            </a:lvl2pPr>
            <a:lvl3pPr marL="1371600" lvl="2" indent="-355600" algn="l" rtl="0">
              <a:spcBef>
                <a:spcPts val="480"/>
              </a:spcBef>
              <a:spcAft>
                <a:spcPts val="0"/>
              </a:spcAft>
              <a:buSzPts val="2000"/>
              <a:buChar char="•"/>
              <a:defRPr/>
            </a:lvl3pPr>
            <a:lvl4pPr marL="1828800" lvl="3" indent="-355600" algn="l" rtl="0">
              <a:spcBef>
                <a:spcPts val="400"/>
              </a:spcBef>
              <a:spcAft>
                <a:spcPts val="0"/>
              </a:spcAft>
              <a:buSzPts val="2000"/>
              <a:buChar char="–"/>
              <a:defRPr/>
            </a:lvl4pPr>
            <a:lvl5pPr marL="2286000" lvl="4" indent="-355600" algn="l" rtl="0">
              <a:spcBef>
                <a:spcPts val="400"/>
              </a:spcBef>
              <a:spcAft>
                <a:spcPts val="0"/>
              </a:spcAft>
              <a:buSzPts val="2000"/>
              <a:buChar char="»"/>
              <a:defRPr/>
            </a:lvl5pPr>
            <a:lvl6pPr marL="2743200" lvl="5" indent="-355600" algn="l" rtl="0">
              <a:spcBef>
                <a:spcPts val="400"/>
              </a:spcBef>
              <a:spcAft>
                <a:spcPts val="0"/>
              </a:spcAft>
              <a:buSzPts val="2000"/>
              <a:buChar char="•"/>
              <a:defRPr/>
            </a:lvl6pPr>
            <a:lvl7pPr marL="3200400" lvl="6" indent="-355600" algn="l" rtl="0">
              <a:spcBef>
                <a:spcPts val="400"/>
              </a:spcBef>
              <a:spcAft>
                <a:spcPts val="0"/>
              </a:spcAft>
              <a:buSzPts val="2000"/>
              <a:buChar char="•"/>
              <a:defRPr/>
            </a:lvl7pPr>
            <a:lvl8pPr marL="3657600" lvl="7" indent="-355600" algn="l" rtl="0">
              <a:spcBef>
                <a:spcPts val="400"/>
              </a:spcBef>
              <a:spcAft>
                <a:spcPts val="0"/>
              </a:spcAft>
              <a:buSzPts val="2000"/>
              <a:buChar char="•"/>
              <a:defRPr/>
            </a:lvl8pPr>
            <a:lvl9pPr marL="4114800" lvl="8" indent="-355600" algn="l" rtl="0">
              <a:spcBef>
                <a:spcPts val="400"/>
              </a:spcBef>
              <a:spcAft>
                <a:spcPts val="0"/>
              </a:spcAft>
              <a:buSzPts val="2000"/>
              <a:buChar char="•"/>
              <a:defRPr/>
            </a:lvl9pPr>
          </a:lstStyle>
          <a:p>
            <a:endParaRPr/>
          </a:p>
        </p:txBody>
      </p:sp>
      <p:sp>
        <p:nvSpPr>
          <p:cNvPr id="83" name="Google Shape;83;p7"/>
          <p:cNvSpPr txBox="1">
            <a:spLocks noGrp="1"/>
          </p:cNvSpPr>
          <p:nvPr>
            <p:ph type="subTitle" idx="5"/>
          </p:nvPr>
        </p:nvSpPr>
        <p:spPr>
          <a:xfrm>
            <a:off x="8481850" y="2998025"/>
            <a:ext cx="2996400" cy="812400"/>
          </a:xfrm>
          <a:prstGeom prst="rect">
            <a:avLst/>
          </a:prstGeom>
        </p:spPr>
        <p:txBody>
          <a:bodyPr spcFirstLastPara="1" wrap="square" lIns="91425" tIns="45700" rIns="91425" bIns="45700" anchor="ctr" anchorCtr="0">
            <a:noAutofit/>
          </a:bodyPr>
          <a:lstStyle>
            <a:lvl1pPr lvl="0" algn="l" rtl="0">
              <a:spcBef>
                <a:spcPts val="640"/>
              </a:spcBef>
              <a:spcAft>
                <a:spcPts val="0"/>
              </a:spcAft>
              <a:buSzPts val="2150"/>
              <a:buNone/>
              <a:defRPr sz="2150" b="1">
                <a:latin typeface="Arial" panose="020B0604020202020204" pitchFamily="34" charset="0"/>
                <a:cs typeface="Arial" panose="020B0604020202020204" pitchFamily="34" charset="0"/>
              </a:defRPr>
            </a:lvl1pPr>
            <a:lvl2pPr lvl="1" rtl="0">
              <a:spcBef>
                <a:spcPts val="560"/>
              </a:spcBef>
              <a:spcAft>
                <a:spcPts val="0"/>
              </a:spcAft>
              <a:buSzPts val="2000"/>
              <a:buNone/>
              <a:defRPr/>
            </a:lvl2pPr>
            <a:lvl3pPr lvl="2" rtl="0">
              <a:spcBef>
                <a:spcPts val="480"/>
              </a:spcBef>
              <a:spcAft>
                <a:spcPts val="0"/>
              </a:spcAft>
              <a:buSzPts val="20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84" name="Google Shape;84;p7"/>
          <p:cNvSpPr txBox="1">
            <a:spLocks noGrp="1"/>
          </p:cNvSpPr>
          <p:nvPr>
            <p:ph type="body" idx="6"/>
          </p:nvPr>
        </p:nvSpPr>
        <p:spPr>
          <a:xfrm>
            <a:off x="12045150" y="2998025"/>
            <a:ext cx="5182500" cy="812400"/>
          </a:xfrm>
          <a:prstGeom prst="rect">
            <a:avLst/>
          </a:prstGeom>
        </p:spPr>
        <p:txBody>
          <a:bodyPr spcFirstLastPara="1" wrap="square" lIns="91425" tIns="45700" rIns="91425" bIns="45700" anchor="ctr" anchorCtr="0">
            <a:noAutofit/>
          </a:bodyPr>
          <a:lstStyle>
            <a:lvl1pPr marL="457200" lvl="0" indent="-355600" algn="l" rtl="0">
              <a:spcBef>
                <a:spcPts val="640"/>
              </a:spcBef>
              <a:spcAft>
                <a:spcPts val="0"/>
              </a:spcAft>
              <a:buSzPts val="2000"/>
              <a:buChar char="•"/>
              <a:defRPr>
                <a:latin typeface="Arial" panose="020B0604020202020204" pitchFamily="34" charset="0"/>
                <a:cs typeface="Arial" panose="020B0604020202020204" pitchFamily="34" charset="0"/>
              </a:defRPr>
            </a:lvl1pPr>
            <a:lvl2pPr marL="914400" lvl="1" indent="-355600" algn="l" rtl="0">
              <a:spcBef>
                <a:spcPts val="560"/>
              </a:spcBef>
              <a:spcAft>
                <a:spcPts val="0"/>
              </a:spcAft>
              <a:buSzPts val="2000"/>
              <a:buChar char="–"/>
              <a:defRPr/>
            </a:lvl2pPr>
            <a:lvl3pPr marL="1371600" lvl="2" indent="-355600" algn="l" rtl="0">
              <a:spcBef>
                <a:spcPts val="480"/>
              </a:spcBef>
              <a:spcAft>
                <a:spcPts val="0"/>
              </a:spcAft>
              <a:buSzPts val="2000"/>
              <a:buChar char="•"/>
              <a:defRPr/>
            </a:lvl3pPr>
            <a:lvl4pPr marL="1828800" lvl="3" indent="-355600" algn="l" rtl="0">
              <a:spcBef>
                <a:spcPts val="400"/>
              </a:spcBef>
              <a:spcAft>
                <a:spcPts val="0"/>
              </a:spcAft>
              <a:buSzPts val="2000"/>
              <a:buChar char="–"/>
              <a:defRPr/>
            </a:lvl4pPr>
            <a:lvl5pPr marL="2286000" lvl="4" indent="-355600" algn="l" rtl="0">
              <a:spcBef>
                <a:spcPts val="400"/>
              </a:spcBef>
              <a:spcAft>
                <a:spcPts val="0"/>
              </a:spcAft>
              <a:buSzPts val="2000"/>
              <a:buChar char="»"/>
              <a:defRPr/>
            </a:lvl5pPr>
            <a:lvl6pPr marL="2743200" lvl="5" indent="-355600" algn="l" rtl="0">
              <a:spcBef>
                <a:spcPts val="400"/>
              </a:spcBef>
              <a:spcAft>
                <a:spcPts val="0"/>
              </a:spcAft>
              <a:buSzPts val="2000"/>
              <a:buChar char="•"/>
              <a:defRPr/>
            </a:lvl6pPr>
            <a:lvl7pPr marL="3200400" lvl="6" indent="-355600" algn="l" rtl="0">
              <a:spcBef>
                <a:spcPts val="400"/>
              </a:spcBef>
              <a:spcAft>
                <a:spcPts val="0"/>
              </a:spcAft>
              <a:buSzPts val="2000"/>
              <a:buChar char="•"/>
              <a:defRPr/>
            </a:lvl7pPr>
            <a:lvl8pPr marL="3657600" lvl="7" indent="-355600" algn="l" rtl="0">
              <a:spcBef>
                <a:spcPts val="400"/>
              </a:spcBef>
              <a:spcAft>
                <a:spcPts val="0"/>
              </a:spcAft>
              <a:buSzPts val="2000"/>
              <a:buChar char="•"/>
              <a:defRPr/>
            </a:lvl8pPr>
            <a:lvl9pPr marL="4114800" lvl="8" indent="-355600" algn="l" rtl="0">
              <a:spcBef>
                <a:spcPts val="400"/>
              </a:spcBef>
              <a:spcAft>
                <a:spcPts val="0"/>
              </a:spcAft>
              <a:buSzPts val="20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85"/>
        <p:cNvGrpSpPr/>
        <p:nvPr/>
      </p:nvGrpSpPr>
      <p:grpSpPr>
        <a:xfrm>
          <a:off x="0" y="0"/>
          <a:ext cx="0" cy="0"/>
          <a:chOff x="0" y="0"/>
          <a:chExt cx="0" cy="0"/>
        </a:xfrm>
      </p:grpSpPr>
      <p:sp>
        <p:nvSpPr>
          <p:cNvPr id="86" name="Google Shape;86;p8"/>
          <p:cNvSpPr txBox="1">
            <a:spLocks noGrp="1"/>
          </p:cNvSpPr>
          <p:nvPr>
            <p:ph type="title"/>
          </p:nvPr>
        </p:nvSpPr>
        <p:spPr>
          <a:xfrm>
            <a:off x="1514550" y="923400"/>
            <a:ext cx="15258900" cy="1143000"/>
          </a:xfrm>
          <a:prstGeom prst="rect">
            <a:avLst/>
          </a:prstGeom>
        </p:spPr>
        <p:txBody>
          <a:bodyPr spcFirstLastPara="1" wrap="square" lIns="91425" tIns="45700" rIns="91425" bIns="45700" anchor="t" anchorCtr="0">
            <a:noAutofit/>
          </a:bodyPr>
          <a:lstStyle>
            <a:lvl1pPr lvl="0">
              <a:spcBef>
                <a:spcPts val="0"/>
              </a:spcBef>
              <a:spcAft>
                <a:spcPts val="0"/>
              </a:spcAft>
              <a:buSzPts val="10050"/>
              <a:buNone/>
              <a:defRPr>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7" name="Google Shape;87;p8"/>
          <p:cNvGrpSpPr/>
          <p:nvPr/>
        </p:nvGrpSpPr>
        <p:grpSpPr>
          <a:xfrm>
            <a:off x="676806" y="390198"/>
            <a:ext cx="16934389" cy="113137"/>
            <a:chOff x="0" y="0"/>
            <a:chExt cx="22579185" cy="150849"/>
          </a:xfrm>
        </p:grpSpPr>
        <p:sp>
          <p:nvSpPr>
            <p:cNvPr id="88" name="Google Shape;88;p8"/>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2">
                <a:alphaModFix/>
              </a:blip>
              <a:stretch>
                <a:fillRect/>
              </a:stretch>
            </a:blipFill>
            <a:ln>
              <a:noFill/>
            </a:ln>
          </p:spPr>
        </p:sp>
        <p:sp>
          <p:nvSpPr>
            <p:cNvPr id="89" name="Google Shape;89;p8"/>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2">
                <a:alphaModFix/>
              </a:blip>
              <a:stretch>
                <a:fillRect/>
              </a:stretch>
            </a:blipFill>
            <a:ln>
              <a:noFill/>
            </a:ln>
          </p:spPr>
        </p:sp>
        <p:sp>
          <p:nvSpPr>
            <p:cNvPr id="90" name="Google Shape;90;p8"/>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2">
                <a:alphaModFix/>
              </a:blip>
              <a:stretch>
                <a:fillRect/>
              </a:stretch>
            </a:blipFill>
            <a:ln>
              <a:noFill/>
            </a:ln>
          </p:spPr>
        </p:sp>
        <p:sp>
          <p:nvSpPr>
            <p:cNvPr id="91" name="Google Shape;91;p8"/>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2">
                <a:alphaModFix/>
              </a:blip>
              <a:stretch>
                <a:fillRect r="-94749"/>
              </a:stretch>
            </a:blipFill>
            <a:ln>
              <a:noFill/>
            </a:ln>
          </p:spPr>
        </p:sp>
      </p:grpSp>
      <p:grpSp>
        <p:nvGrpSpPr>
          <p:cNvPr id="92" name="Google Shape;92;p8"/>
          <p:cNvGrpSpPr/>
          <p:nvPr/>
        </p:nvGrpSpPr>
        <p:grpSpPr>
          <a:xfrm>
            <a:off x="676806" y="9783665"/>
            <a:ext cx="16934389" cy="113137"/>
            <a:chOff x="0" y="0"/>
            <a:chExt cx="22579185" cy="150849"/>
          </a:xfrm>
        </p:grpSpPr>
        <p:sp>
          <p:nvSpPr>
            <p:cNvPr id="93" name="Google Shape;93;p8"/>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2">
                <a:alphaModFix/>
              </a:blip>
              <a:stretch>
                <a:fillRect/>
              </a:stretch>
            </a:blipFill>
            <a:ln>
              <a:noFill/>
            </a:ln>
          </p:spPr>
        </p:sp>
        <p:sp>
          <p:nvSpPr>
            <p:cNvPr id="94" name="Google Shape;94;p8"/>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2">
                <a:alphaModFix/>
              </a:blip>
              <a:stretch>
                <a:fillRect/>
              </a:stretch>
            </a:blipFill>
            <a:ln>
              <a:noFill/>
            </a:ln>
          </p:spPr>
        </p:sp>
        <p:sp>
          <p:nvSpPr>
            <p:cNvPr id="95" name="Google Shape;95;p8"/>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2">
                <a:alphaModFix/>
              </a:blip>
              <a:stretch>
                <a:fillRect/>
              </a:stretch>
            </a:blipFill>
            <a:ln>
              <a:noFill/>
            </a:ln>
          </p:spPr>
        </p:sp>
        <p:sp>
          <p:nvSpPr>
            <p:cNvPr id="96" name="Google Shape;96;p8"/>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2">
                <a:alphaModFix/>
              </a:blip>
              <a:stretch>
                <a:fillRect r="-94749"/>
              </a:stretch>
            </a:blipFill>
            <a:ln>
              <a:noFill/>
            </a:ln>
          </p:spPr>
        </p:sp>
      </p:grpSp>
      <p:grpSp>
        <p:nvGrpSpPr>
          <p:cNvPr id="97" name="Google Shape;97;p8"/>
          <p:cNvGrpSpPr/>
          <p:nvPr/>
        </p:nvGrpSpPr>
        <p:grpSpPr>
          <a:xfrm rot="9732316">
            <a:off x="12481625" y="3164133"/>
            <a:ext cx="3703302" cy="3417302"/>
            <a:chOff x="0" y="0"/>
            <a:chExt cx="4937861" cy="4556518"/>
          </a:xfrm>
        </p:grpSpPr>
        <p:sp>
          <p:nvSpPr>
            <p:cNvPr id="98" name="Google Shape;98;p8"/>
            <p:cNvSpPr/>
            <p:nvPr/>
          </p:nvSpPr>
          <p:spPr>
            <a:xfrm>
              <a:off x="0" y="0"/>
              <a:ext cx="4937861" cy="2271428"/>
            </a:xfrm>
            <a:custGeom>
              <a:avLst/>
              <a:gdLst/>
              <a:ahLst/>
              <a:cxnLst/>
              <a:rect l="l" t="t" r="r" b="b"/>
              <a:pathLst>
                <a:path w="4937861" h="2271428" extrusionOk="0">
                  <a:moveTo>
                    <a:pt x="0" y="0"/>
                  </a:moveTo>
                  <a:lnTo>
                    <a:pt x="4937861" y="0"/>
                  </a:lnTo>
                  <a:lnTo>
                    <a:pt x="4937861" y="2271428"/>
                  </a:lnTo>
                  <a:lnTo>
                    <a:pt x="0" y="2271428"/>
                  </a:lnTo>
                  <a:lnTo>
                    <a:pt x="0" y="0"/>
                  </a:lnTo>
                  <a:close/>
                </a:path>
              </a:pathLst>
            </a:custGeom>
            <a:blipFill rotWithShape="1">
              <a:blip r:embed="rId3">
                <a:alphaModFix/>
              </a:blip>
              <a:stretch>
                <a:fillRect b="-8689"/>
              </a:stretch>
            </a:blipFill>
            <a:ln>
              <a:noFill/>
            </a:ln>
          </p:spPr>
        </p:sp>
        <p:sp>
          <p:nvSpPr>
            <p:cNvPr id="99" name="Google Shape;99;p8"/>
            <p:cNvSpPr/>
            <p:nvPr/>
          </p:nvSpPr>
          <p:spPr>
            <a:xfrm rot="10800000">
              <a:off x="0" y="2271428"/>
              <a:ext cx="4937861" cy="2285090"/>
            </a:xfrm>
            <a:custGeom>
              <a:avLst/>
              <a:gdLst/>
              <a:ahLst/>
              <a:cxnLst/>
              <a:rect l="l" t="t" r="r" b="b"/>
              <a:pathLst>
                <a:path w="4937861" h="2285090" extrusionOk="0">
                  <a:moveTo>
                    <a:pt x="0" y="0"/>
                  </a:moveTo>
                  <a:lnTo>
                    <a:pt x="4937861" y="0"/>
                  </a:lnTo>
                  <a:lnTo>
                    <a:pt x="4937861" y="2285089"/>
                  </a:lnTo>
                  <a:lnTo>
                    <a:pt x="0" y="2285089"/>
                  </a:lnTo>
                  <a:lnTo>
                    <a:pt x="0" y="0"/>
                  </a:lnTo>
                  <a:close/>
                </a:path>
              </a:pathLst>
            </a:custGeom>
            <a:blipFill rotWithShape="1">
              <a:blip r:embed="rId3">
                <a:alphaModFix/>
              </a:blip>
              <a:stretch>
                <a:fillRect b="-8039"/>
              </a:stretch>
            </a:blipFill>
            <a:ln>
              <a:noFill/>
            </a:ln>
          </p:spPr>
        </p:sp>
      </p:grpSp>
      <p:sp>
        <p:nvSpPr>
          <p:cNvPr id="100" name="Google Shape;100;p8"/>
          <p:cNvSpPr/>
          <p:nvPr/>
        </p:nvSpPr>
        <p:spPr>
          <a:xfrm rot="-788041">
            <a:off x="15401924" y="3686436"/>
            <a:ext cx="6939217" cy="4571210"/>
          </a:xfrm>
          <a:custGeom>
            <a:avLst/>
            <a:gdLst/>
            <a:ahLst/>
            <a:cxnLst/>
            <a:rect l="l" t="t" r="r" b="b"/>
            <a:pathLst>
              <a:path w="6930970" h="4565777" extrusionOk="0">
                <a:moveTo>
                  <a:pt x="0" y="0"/>
                </a:moveTo>
                <a:lnTo>
                  <a:pt x="6930970" y="0"/>
                </a:lnTo>
                <a:lnTo>
                  <a:pt x="6930970" y="4565777"/>
                </a:lnTo>
                <a:lnTo>
                  <a:pt x="0" y="4565777"/>
                </a:lnTo>
                <a:lnTo>
                  <a:pt x="0" y="0"/>
                </a:lnTo>
                <a:close/>
              </a:path>
            </a:pathLst>
          </a:custGeom>
          <a:blipFill rotWithShape="1">
            <a:blip r:embed="rId4">
              <a:alphaModFix/>
            </a:blip>
            <a:stretch>
              <a:fillRect/>
            </a:stretch>
          </a:blipFill>
          <a:ln>
            <a:noFill/>
          </a:ln>
        </p:spPr>
      </p:sp>
      <p:grpSp>
        <p:nvGrpSpPr>
          <p:cNvPr id="101" name="Google Shape;101;p8"/>
          <p:cNvGrpSpPr/>
          <p:nvPr/>
        </p:nvGrpSpPr>
        <p:grpSpPr>
          <a:xfrm rot="-1713847">
            <a:off x="2104911" y="3163867"/>
            <a:ext cx="3703329" cy="3417327"/>
            <a:chOff x="0" y="0"/>
            <a:chExt cx="4937861" cy="4556518"/>
          </a:xfrm>
        </p:grpSpPr>
        <p:sp>
          <p:nvSpPr>
            <p:cNvPr id="102" name="Google Shape;102;p8"/>
            <p:cNvSpPr/>
            <p:nvPr/>
          </p:nvSpPr>
          <p:spPr>
            <a:xfrm>
              <a:off x="0" y="0"/>
              <a:ext cx="4937861" cy="2271428"/>
            </a:xfrm>
            <a:custGeom>
              <a:avLst/>
              <a:gdLst/>
              <a:ahLst/>
              <a:cxnLst/>
              <a:rect l="l" t="t" r="r" b="b"/>
              <a:pathLst>
                <a:path w="4937861" h="2271428" extrusionOk="0">
                  <a:moveTo>
                    <a:pt x="0" y="0"/>
                  </a:moveTo>
                  <a:lnTo>
                    <a:pt x="4937861" y="0"/>
                  </a:lnTo>
                  <a:lnTo>
                    <a:pt x="4937861" y="2271428"/>
                  </a:lnTo>
                  <a:lnTo>
                    <a:pt x="0" y="2271428"/>
                  </a:lnTo>
                  <a:lnTo>
                    <a:pt x="0" y="0"/>
                  </a:lnTo>
                  <a:close/>
                </a:path>
              </a:pathLst>
            </a:custGeom>
            <a:blipFill rotWithShape="1">
              <a:blip r:embed="rId3">
                <a:alphaModFix/>
              </a:blip>
              <a:stretch>
                <a:fillRect b="-8689"/>
              </a:stretch>
            </a:blipFill>
            <a:ln>
              <a:noFill/>
            </a:ln>
          </p:spPr>
        </p:sp>
        <p:sp>
          <p:nvSpPr>
            <p:cNvPr id="103" name="Google Shape;103;p8"/>
            <p:cNvSpPr/>
            <p:nvPr/>
          </p:nvSpPr>
          <p:spPr>
            <a:xfrm rot="10800000">
              <a:off x="0" y="2271428"/>
              <a:ext cx="4937861" cy="2285090"/>
            </a:xfrm>
            <a:custGeom>
              <a:avLst/>
              <a:gdLst/>
              <a:ahLst/>
              <a:cxnLst/>
              <a:rect l="l" t="t" r="r" b="b"/>
              <a:pathLst>
                <a:path w="4937861" h="2285090" extrusionOk="0">
                  <a:moveTo>
                    <a:pt x="0" y="0"/>
                  </a:moveTo>
                  <a:lnTo>
                    <a:pt x="4937861" y="0"/>
                  </a:lnTo>
                  <a:lnTo>
                    <a:pt x="4937861" y="2285089"/>
                  </a:lnTo>
                  <a:lnTo>
                    <a:pt x="0" y="2285089"/>
                  </a:lnTo>
                  <a:lnTo>
                    <a:pt x="0" y="0"/>
                  </a:lnTo>
                  <a:close/>
                </a:path>
              </a:pathLst>
            </a:custGeom>
            <a:blipFill rotWithShape="1">
              <a:blip r:embed="rId3">
                <a:alphaModFix/>
              </a:blip>
              <a:stretch>
                <a:fillRect b="-8039"/>
              </a:stretch>
            </a:blipFill>
            <a:ln>
              <a:noFill/>
            </a:ln>
          </p:spPr>
        </p:sp>
      </p:grpSp>
      <p:grpSp>
        <p:nvGrpSpPr>
          <p:cNvPr id="104" name="Google Shape;104;p8"/>
          <p:cNvGrpSpPr/>
          <p:nvPr/>
        </p:nvGrpSpPr>
        <p:grpSpPr>
          <a:xfrm rot="6618019">
            <a:off x="7292334" y="3163796"/>
            <a:ext cx="3703315" cy="3417314"/>
            <a:chOff x="0" y="0"/>
            <a:chExt cx="4937861" cy="4556518"/>
          </a:xfrm>
        </p:grpSpPr>
        <p:sp>
          <p:nvSpPr>
            <p:cNvPr id="105" name="Google Shape;105;p8"/>
            <p:cNvSpPr/>
            <p:nvPr/>
          </p:nvSpPr>
          <p:spPr>
            <a:xfrm>
              <a:off x="0" y="0"/>
              <a:ext cx="4937861" cy="2271428"/>
            </a:xfrm>
            <a:custGeom>
              <a:avLst/>
              <a:gdLst/>
              <a:ahLst/>
              <a:cxnLst/>
              <a:rect l="l" t="t" r="r" b="b"/>
              <a:pathLst>
                <a:path w="4937861" h="2271428" extrusionOk="0">
                  <a:moveTo>
                    <a:pt x="0" y="0"/>
                  </a:moveTo>
                  <a:lnTo>
                    <a:pt x="4937861" y="0"/>
                  </a:lnTo>
                  <a:lnTo>
                    <a:pt x="4937861" y="2271428"/>
                  </a:lnTo>
                  <a:lnTo>
                    <a:pt x="0" y="2271428"/>
                  </a:lnTo>
                  <a:lnTo>
                    <a:pt x="0" y="0"/>
                  </a:lnTo>
                  <a:close/>
                </a:path>
              </a:pathLst>
            </a:custGeom>
            <a:blipFill rotWithShape="1">
              <a:blip r:embed="rId3">
                <a:alphaModFix/>
              </a:blip>
              <a:stretch>
                <a:fillRect b="-8689"/>
              </a:stretch>
            </a:blipFill>
            <a:ln>
              <a:noFill/>
            </a:ln>
          </p:spPr>
        </p:sp>
        <p:sp>
          <p:nvSpPr>
            <p:cNvPr id="106" name="Google Shape;106;p8"/>
            <p:cNvSpPr/>
            <p:nvPr/>
          </p:nvSpPr>
          <p:spPr>
            <a:xfrm rot="10800000">
              <a:off x="0" y="2271428"/>
              <a:ext cx="4937861" cy="2285090"/>
            </a:xfrm>
            <a:custGeom>
              <a:avLst/>
              <a:gdLst/>
              <a:ahLst/>
              <a:cxnLst/>
              <a:rect l="l" t="t" r="r" b="b"/>
              <a:pathLst>
                <a:path w="4937861" h="2285090" extrusionOk="0">
                  <a:moveTo>
                    <a:pt x="0" y="0"/>
                  </a:moveTo>
                  <a:lnTo>
                    <a:pt x="4937861" y="0"/>
                  </a:lnTo>
                  <a:lnTo>
                    <a:pt x="4937861" y="2285089"/>
                  </a:lnTo>
                  <a:lnTo>
                    <a:pt x="0" y="2285089"/>
                  </a:lnTo>
                  <a:lnTo>
                    <a:pt x="0" y="0"/>
                  </a:lnTo>
                  <a:close/>
                </a:path>
              </a:pathLst>
            </a:custGeom>
            <a:blipFill rotWithShape="1">
              <a:blip r:embed="rId3">
                <a:alphaModFix/>
              </a:blip>
              <a:stretch>
                <a:fillRect b="-8039"/>
              </a:stretch>
            </a:blipFill>
            <a:ln>
              <a:noFill/>
            </a:ln>
          </p:spPr>
        </p:sp>
      </p:grpSp>
      <p:sp>
        <p:nvSpPr>
          <p:cNvPr id="107" name="Google Shape;107;p8"/>
          <p:cNvSpPr/>
          <p:nvPr/>
        </p:nvSpPr>
        <p:spPr>
          <a:xfrm>
            <a:off x="2927907" y="3843890"/>
            <a:ext cx="2057400" cy="2057400"/>
          </a:xfrm>
          <a:custGeom>
            <a:avLst/>
            <a:gdLst/>
            <a:ahLst/>
            <a:cxnLst/>
            <a:rect l="l" t="t" r="r" b="b"/>
            <a:pathLst>
              <a:path w="2057400" h="2057400" extrusionOk="0">
                <a:moveTo>
                  <a:pt x="0" y="0"/>
                </a:moveTo>
                <a:lnTo>
                  <a:pt x="2057400" y="0"/>
                </a:lnTo>
                <a:lnTo>
                  <a:pt x="2057400" y="2057400"/>
                </a:lnTo>
                <a:lnTo>
                  <a:pt x="0" y="2057400"/>
                </a:lnTo>
                <a:lnTo>
                  <a:pt x="0" y="0"/>
                </a:lnTo>
                <a:close/>
              </a:path>
            </a:pathLst>
          </a:custGeom>
          <a:blipFill rotWithShape="1">
            <a:blip r:embed="rId5">
              <a:alphaModFix/>
            </a:blip>
            <a:stretch>
              <a:fillRect/>
            </a:stretch>
          </a:blipFill>
          <a:ln>
            <a:noFill/>
          </a:ln>
        </p:spPr>
      </p:sp>
      <p:sp>
        <p:nvSpPr>
          <p:cNvPr id="108" name="Google Shape;108;p8"/>
          <p:cNvSpPr/>
          <p:nvPr/>
        </p:nvSpPr>
        <p:spPr>
          <a:xfrm>
            <a:off x="8198681" y="4073366"/>
            <a:ext cx="1890638" cy="1598448"/>
          </a:xfrm>
          <a:custGeom>
            <a:avLst/>
            <a:gdLst/>
            <a:ahLst/>
            <a:cxnLst/>
            <a:rect l="l" t="t" r="r" b="b"/>
            <a:pathLst>
              <a:path w="1890638" h="1598448" extrusionOk="0">
                <a:moveTo>
                  <a:pt x="0" y="0"/>
                </a:moveTo>
                <a:lnTo>
                  <a:pt x="1890638" y="0"/>
                </a:lnTo>
                <a:lnTo>
                  <a:pt x="1890638" y="1598448"/>
                </a:lnTo>
                <a:lnTo>
                  <a:pt x="0" y="1598448"/>
                </a:lnTo>
                <a:lnTo>
                  <a:pt x="0" y="0"/>
                </a:lnTo>
                <a:close/>
              </a:path>
            </a:pathLst>
          </a:custGeom>
          <a:blipFill rotWithShape="1">
            <a:blip r:embed="rId6">
              <a:alphaModFix/>
            </a:blip>
            <a:stretch>
              <a:fillRect/>
            </a:stretch>
          </a:blipFill>
          <a:ln>
            <a:noFill/>
          </a:ln>
        </p:spPr>
      </p:sp>
      <p:sp>
        <p:nvSpPr>
          <p:cNvPr id="109" name="Google Shape;109;p8"/>
          <p:cNvSpPr/>
          <p:nvPr/>
        </p:nvSpPr>
        <p:spPr>
          <a:xfrm>
            <a:off x="13387977" y="3930709"/>
            <a:ext cx="1890638" cy="1883763"/>
          </a:xfrm>
          <a:custGeom>
            <a:avLst/>
            <a:gdLst/>
            <a:ahLst/>
            <a:cxnLst/>
            <a:rect l="l" t="t" r="r" b="b"/>
            <a:pathLst>
              <a:path w="1890638" h="1883763" extrusionOk="0">
                <a:moveTo>
                  <a:pt x="0" y="0"/>
                </a:moveTo>
                <a:lnTo>
                  <a:pt x="1890637" y="0"/>
                </a:lnTo>
                <a:lnTo>
                  <a:pt x="1890637" y="1883762"/>
                </a:lnTo>
                <a:lnTo>
                  <a:pt x="0" y="1883762"/>
                </a:lnTo>
                <a:lnTo>
                  <a:pt x="0" y="0"/>
                </a:lnTo>
                <a:close/>
              </a:path>
            </a:pathLst>
          </a:custGeom>
          <a:blipFill rotWithShape="1">
            <a:blip r:embed="rId7">
              <a:alphaModFix/>
            </a:blip>
            <a:stretch>
              <a:fillRect/>
            </a:stretch>
          </a:blipFill>
          <a:ln>
            <a:noFill/>
          </a:ln>
        </p:spPr>
      </p:sp>
      <p:sp>
        <p:nvSpPr>
          <p:cNvPr id="110" name="Google Shape;110;p8"/>
          <p:cNvSpPr txBox="1">
            <a:spLocks noGrp="1"/>
          </p:cNvSpPr>
          <p:nvPr>
            <p:ph type="body" idx="1"/>
          </p:nvPr>
        </p:nvSpPr>
        <p:spPr>
          <a:xfrm>
            <a:off x="1897700" y="7088025"/>
            <a:ext cx="4117800" cy="1883700"/>
          </a:xfrm>
          <a:prstGeom prst="rect">
            <a:avLst/>
          </a:prstGeom>
        </p:spPr>
        <p:txBody>
          <a:bodyPr spcFirstLastPara="1" wrap="square" lIns="91425" tIns="45700" rIns="91425" bIns="45700" anchor="t" anchorCtr="0">
            <a:noAutofit/>
          </a:bodyPr>
          <a:lstStyle>
            <a:lvl1pPr marL="457200" lvl="0" indent="-355600">
              <a:spcBef>
                <a:spcPts val="640"/>
              </a:spcBef>
              <a:spcAft>
                <a:spcPts val="0"/>
              </a:spcAft>
              <a:buSzPts val="2000"/>
              <a:buChar char="•"/>
              <a:defRPr>
                <a:latin typeface="Arial" panose="020B0604020202020204" pitchFamily="34" charset="0"/>
                <a:cs typeface="Arial" panose="020B0604020202020204" pitchFamily="34" charset="0"/>
              </a:defRPr>
            </a:lvl1pPr>
            <a:lvl2pPr marL="914400" lvl="1" indent="-355600">
              <a:spcBef>
                <a:spcPts val="560"/>
              </a:spcBef>
              <a:spcAft>
                <a:spcPts val="0"/>
              </a:spcAft>
              <a:buSzPts val="2000"/>
              <a:buChar char="–"/>
              <a:defRPr/>
            </a:lvl2pPr>
            <a:lvl3pPr marL="1371600" lvl="2" indent="-355600">
              <a:spcBef>
                <a:spcPts val="480"/>
              </a:spcBef>
              <a:spcAft>
                <a:spcPts val="0"/>
              </a:spcAft>
              <a:buSzPts val="2000"/>
              <a:buChar char="•"/>
              <a:defRPr/>
            </a:lvl3pPr>
            <a:lvl4pPr marL="1828800" lvl="3" indent="-355600">
              <a:spcBef>
                <a:spcPts val="400"/>
              </a:spcBef>
              <a:spcAft>
                <a:spcPts val="0"/>
              </a:spcAft>
              <a:buSzPts val="2000"/>
              <a:buChar char="–"/>
              <a:defRPr/>
            </a:lvl4pPr>
            <a:lvl5pPr marL="2286000" lvl="4" indent="-355600">
              <a:spcBef>
                <a:spcPts val="400"/>
              </a:spcBef>
              <a:spcAft>
                <a:spcPts val="0"/>
              </a:spcAft>
              <a:buSzPts val="2000"/>
              <a:buChar char="»"/>
              <a:defRPr/>
            </a:lvl5pPr>
            <a:lvl6pPr marL="2743200" lvl="5" indent="-355600">
              <a:spcBef>
                <a:spcPts val="400"/>
              </a:spcBef>
              <a:spcAft>
                <a:spcPts val="0"/>
              </a:spcAft>
              <a:buSzPts val="2000"/>
              <a:buChar char="•"/>
              <a:defRPr/>
            </a:lvl6pPr>
            <a:lvl7pPr marL="3200400" lvl="6" indent="-355600">
              <a:spcBef>
                <a:spcPts val="400"/>
              </a:spcBef>
              <a:spcAft>
                <a:spcPts val="0"/>
              </a:spcAft>
              <a:buSzPts val="2000"/>
              <a:buChar char="•"/>
              <a:defRPr/>
            </a:lvl7pPr>
            <a:lvl8pPr marL="3657600" lvl="7" indent="-355600">
              <a:spcBef>
                <a:spcPts val="400"/>
              </a:spcBef>
              <a:spcAft>
                <a:spcPts val="0"/>
              </a:spcAft>
              <a:buSzPts val="2000"/>
              <a:buChar char="•"/>
              <a:defRPr/>
            </a:lvl8pPr>
            <a:lvl9pPr marL="4114800" lvl="8" indent="-355600">
              <a:spcBef>
                <a:spcPts val="400"/>
              </a:spcBef>
              <a:spcAft>
                <a:spcPts val="0"/>
              </a:spcAft>
              <a:buSzPts val="2000"/>
              <a:buChar char="•"/>
              <a:defRPr/>
            </a:lvl9pPr>
          </a:lstStyle>
          <a:p>
            <a:endParaRPr/>
          </a:p>
        </p:txBody>
      </p:sp>
      <p:sp>
        <p:nvSpPr>
          <p:cNvPr id="111" name="Google Shape;111;p8"/>
          <p:cNvSpPr txBox="1">
            <a:spLocks noGrp="1"/>
          </p:cNvSpPr>
          <p:nvPr>
            <p:ph type="body" idx="2"/>
          </p:nvPr>
        </p:nvSpPr>
        <p:spPr>
          <a:xfrm>
            <a:off x="7085088" y="7088025"/>
            <a:ext cx="4117800" cy="1883700"/>
          </a:xfrm>
          <a:prstGeom prst="rect">
            <a:avLst/>
          </a:prstGeom>
        </p:spPr>
        <p:txBody>
          <a:bodyPr spcFirstLastPara="1" wrap="square" lIns="91425" tIns="45700" rIns="91425" bIns="45700" anchor="t" anchorCtr="0">
            <a:noAutofit/>
          </a:bodyPr>
          <a:lstStyle>
            <a:lvl1pPr marL="457200" lvl="0" indent="-355600" rtl="0">
              <a:spcBef>
                <a:spcPts val="640"/>
              </a:spcBef>
              <a:spcAft>
                <a:spcPts val="0"/>
              </a:spcAft>
              <a:buSzPts val="2000"/>
              <a:buChar char="•"/>
              <a:defRPr>
                <a:latin typeface="Arial" panose="020B0604020202020204" pitchFamily="34" charset="0"/>
                <a:cs typeface="Arial" panose="020B0604020202020204" pitchFamily="34" charset="0"/>
              </a:defRPr>
            </a:lvl1pPr>
            <a:lvl2pPr marL="914400" lvl="1" indent="-355600" rtl="0">
              <a:spcBef>
                <a:spcPts val="560"/>
              </a:spcBef>
              <a:spcAft>
                <a:spcPts val="0"/>
              </a:spcAft>
              <a:buSzPts val="2000"/>
              <a:buChar char="–"/>
              <a:defRPr/>
            </a:lvl2pPr>
            <a:lvl3pPr marL="1371600" lvl="2" indent="-355600" rtl="0">
              <a:spcBef>
                <a:spcPts val="480"/>
              </a:spcBef>
              <a:spcAft>
                <a:spcPts val="0"/>
              </a:spcAft>
              <a:buSzPts val="20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112" name="Google Shape;112;p8"/>
          <p:cNvSpPr txBox="1">
            <a:spLocks noGrp="1"/>
          </p:cNvSpPr>
          <p:nvPr>
            <p:ph type="body" idx="3"/>
          </p:nvPr>
        </p:nvSpPr>
        <p:spPr>
          <a:xfrm>
            <a:off x="12272463" y="7088025"/>
            <a:ext cx="4117800" cy="1883700"/>
          </a:xfrm>
          <a:prstGeom prst="rect">
            <a:avLst/>
          </a:prstGeom>
        </p:spPr>
        <p:txBody>
          <a:bodyPr spcFirstLastPara="1" wrap="square" lIns="91425" tIns="45700" rIns="91425" bIns="45700" anchor="t" anchorCtr="0">
            <a:noAutofit/>
          </a:bodyPr>
          <a:lstStyle>
            <a:lvl1pPr marL="457200" lvl="0" indent="-355600" rtl="0">
              <a:spcBef>
                <a:spcPts val="640"/>
              </a:spcBef>
              <a:spcAft>
                <a:spcPts val="0"/>
              </a:spcAft>
              <a:buSzPts val="2000"/>
              <a:buChar char="•"/>
              <a:defRPr>
                <a:latin typeface="Arial" panose="020B0604020202020204" pitchFamily="34" charset="0"/>
                <a:cs typeface="Arial" panose="020B0604020202020204" pitchFamily="34" charset="0"/>
              </a:defRPr>
            </a:lvl1pPr>
            <a:lvl2pPr marL="914400" lvl="1" indent="-355600" rtl="0">
              <a:spcBef>
                <a:spcPts val="560"/>
              </a:spcBef>
              <a:spcAft>
                <a:spcPts val="0"/>
              </a:spcAft>
              <a:buSzPts val="2000"/>
              <a:buChar char="–"/>
              <a:defRPr/>
            </a:lvl2pPr>
            <a:lvl3pPr marL="1371600" lvl="2" indent="-355600" rtl="0">
              <a:spcBef>
                <a:spcPts val="480"/>
              </a:spcBef>
              <a:spcAft>
                <a:spcPts val="0"/>
              </a:spcAft>
              <a:buSzPts val="20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14550" y="1131900"/>
            <a:ext cx="152589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9386F6"/>
              </a:buClr>
              <a:buSzPts val="10050"/>
              <a:buFont typeface="Caveat Brush"/>
              <a:buNone/>
              <a:defRPr sz="10050" i="0" u="none" strike="noStrike" cap="none">
                <a:solidFill>
                  <a:srgbClr val="9386F6"/>
                </a:solidFill>
                <a:latin typeface="Caveat Brush"/>
                <a:ea typeface="Caveat Brush"/>
                <a:cs typeface="Caveat Brush"/>
                <a:sym typeface="Caveat Brush"/>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3267100"/>
            <a:ext cx="8229600" cy="4526100"/>
          </a:xfrm>
          <a:prstGeom prst="rect">
            <a:avLst/>
          </a:prstGeom>
          <a:noFill/>
          <a:ln>
            <a:noFill/>
          </a:ln>
        </p:spPr>
        <p:txBody>
          <a:bodyPr spcFirstLastPara="1" wrap="square" lIns="91425" tIns="45700" rIns="91425" bIns="45700" anchor="t" anchorCtr="0">
            <a:noAutofit/>
          </a:bodyPr>
          <a:lstStyle>
            <a:lvl1pPr marL="457200" marR="0" lvl="0" indent="-355600" algn="ctr" rtl="0">
              <a:spcBef>
                <a:spcPts val="640"/>
              </a:spcBef>
              <a:spcAft>
                <a:spcPts val="0"/>
              </a:spcAft>
              <a:buClr>
                <a:schemeClr val="dk1"/>
              </a:buClr>
              <a:buSzPts val="2000"/>
              <a:buFont typeface="Lato"/>
              <a:buChar char="•"/>
              <a:defRPr sz="2000" i="0" u="none" strike="noStrike" cap="none">
                <a:solidFill>
                  <a:schemeClr val="dk1"/>
                </a:solidFill>
                <a:latin typeface="Lato"/>
                <a:ea typeface="Lato"/>
                <a:cs typeface="Lato"/>
                <a:sym typeface="Lato"/>
              </a:defRPr>
            </a:lvl1pPr>
            <a:lvl2pPr marL="914400" marR="0" lvl="1" indent="-355600" algn="ctr" rtl="0">
              <a:spcBef>
                <a:spcPts val="560"/>
              </a:spcBef>
              <a:spcAft>
                <a:spcPts val="0"/>
              </a:spcAft>
              <a:buClr>
                <a:schemeClr val="dk1"/>
              </a:buClr>
              <a:buSzPts val="2000"/>
              <a:buFont typeface="Lato"/>
              <a:buChar char="–"/>
              <a:defRPr sz="2000" i="0" u="none" strike="noStrike" cap="none">
                <a:solidFill>
                  <a:schemeClr val="dk1"/>
                </a:solidFill>
                <a:latin typeface="Lato"/>
                <a:ea typeface="Lato"/>
                <a:cs typeface="Lato"/>
                <a:sym typeface="Lato"/>
              </a:defRPr>
            </a:lvl2pPr>
            <a:lvl3pPr marL="1371600" marR="0" lvl="2" indent="-355600" algn="ctr" rtl="0">
              <a:spcBef>
                <a:spcPts val="480"/>
              </a:spcBef>
              <a:spcAft>
                <a:spcPts val="0"/>
              </a:spcAft>
              <a:buClr>
                <a:schemeClr val="dk1"/>
              </a:buClr>
              <a:buSzPts val="2000"/>
              <a:buFont typeface="Lato"/>
              <a:buChar char="•"/>
              <a:defRPr sz="2000" i="0" u="none" strike="noStrike" cap="none">
                <a:solidFill>
                  <a:schemeClr val="dk1"/>
                </a:solidFill>
                <a:latin typeface="Lato"/>
                <a:ea typeface="Lato"/>
                <a:cs typeface="Lato"/>
                <a:sym typeface="Lato"/>
              </a:defRPr>
            </a:lvl3pPr>
            <a:lvl4pPr marL="1828800" marR="0" lvl="3" indent="-355600" algn="ctr" rtl="0">
              <a:spcBef>
                <a:spcPts val="400"/>
              </a:spcBef>
              <a:spcAft>
                <a:spcPts val="0"/>
              </a:spcAft>
              <a:buClr>
                <a:schemeClr val="dk1"/>
              </a:buClr>
              <a:buSzPts val="2000"/>
              <a:buFont typeface="Lato"/>
              <a:buChar char="–"/>
              <a:defRPr sz="2000" i="0" u="none" strike="noStrike" cap="none">
                <a:solidFill>
                  <a:schemeClr val="dk1"/>
                </a:solidFill>
                <a:latin typeface="Lato"/>
                <a:ea typeface="Lato"/>
                <a:cs typeface="Lato"/>
                <a:sym typeface="Lato"/>
              </a:defRPr>
            </a:lvl4pPr>
            <a:lvl5pPr marL="2286000" marR="0" lvl="4" indent="-355600" algn="ctr" rtl="0">
              <a:spcBef>
                <a:spcPts val="400"/>
              </a:spcBef>
              <a:spcAft>
                <a:spcPts val="0"/>
              </a:spcAft>
              <a:buClr>
                <a:schemeClr val="dk1"/>
              </a:buClr>
              <a:buSzPts val="2000"/>
              <a:buFont typeface="Lato"/>
              <a:buChar char="»"/>
              <a:defRPr sz="2000" i="0" u="none" strike="noStrike" cap="none">
                <a:solidFill>
                  <a:schemeClr val="dk1"/>
                </a:solidFill>
                <a:latin typeface="Lato"/>
                <a:ea typeface="Lato"/>
                <a:cs typeface="Lato"/>
                <a:sym typeface="Lato"/>
              </a:defRPr>
            </a:lvl5pPr>
            <a:lvl6pPr marL="2743200" marR="0" lvl="5" indent="-355600" algn="ctr" rtl="0">
              <a:spcBef>
                <a:spcPts val="400"/>
              </a:spcBef>
              <a:spcAft>
                <a:spcPts val="0"/>
              </a:spcAft>
              <a:buClr>
                <a:schemeClr val="dk1"/>
              </a:buClr>
              <a:buSzPts val="2000"/>
              <a:buFont typeface="Lato"/>
              <a:buChar char="•"/>
              <a:defRPr sz="2000" i="0" u="none" strike="noStrike" cap="none">
                <a:solidFill>
                  <a:schemeClr val="dk1"/>
                </a:solidFill>
                <a:latin typeface="Lato"/>
                <a:ea typeface="Lato"/>
                <a:cs typeface="Lato"/>
                <a:sym typeface="Lato"/>
              </a:defRPr>
            </a:lvl6pPr>
            <a:lvl7pPr marL="3200400" marR="0" lvl="6" indent="-355600" algn="ctr" rtl="0">
              <a:spcBef>
                <a:spcPts val="400"/>
              </a:spcBef>
              <a:spcAft>
                <a:spcPts val="0"/>
              </a:spcAft>
              <a:buClr>
                <a:schemeClr val="dk1"/>
              </a:buClr>
              <a:buSzPts val="2000"/>
              <a:buFont typeface="Lato"/>
              <a:buChar char="•"/>
              <a:defRPr sz="2000" i="0" u="none" strike="noStrike" cap="none">
                <a:solidFill>
                  <a:schemeClr val="dk1"/>
                </a:solidFill>
                <a:latin typeface="Lato"/>
                <a:ea typeface="Lato"/>
                <a:cs typeface="Lato"/>
                <a:sym typeface="Lato"/>
              </a:defRPr>
            </a:lvl7pPr>
            <a:lvl8pPr marL="3657600" marR="0" lvl="7" indent="-355600" algn="ctr" rtl="0">
              <a:spcBef>
                <a:spcPts val="400"/>
              </a:spcBef>
              <a:spcAft>
                <a:spcPts val="0"/>
              </a:spcAft>
              <a:buClr>
                <a:schemeClr val="dk1"/>
              </a:buClr>
              <a:buSzPts val="2000"/>
              <a:buFont typeface="Lato"/>
              <a:buChar char="•"/>
              <a:defRPr sz="2000" i="0" u="none" strike="noStrike" cap="none">
                <a:solidFill>
                  <a:schemeClr val="dk1"/>
                </a:solidFill>
                <a:latin typeface="Lato"/>
                <a:ea typeface="Lato"/>
                <a:cs typeface="Lato"/>
                <a:sym typeface="Lato"/>
              </a:defRPr>
            </a:lvl8pPr>
            <a:lvl9pPr marL="4114800" marR="0" lvl="8" indent="-355600" algn="ctr" rtl="0">
              <a:spcBef>
                <a:spcPts val="400"/>
              </a:spcBef>
              <a:spcAft>
                <a:spcPts val="0"/>
              </a:spcAft>
              <a:buClr>
                <a:schemeClr val="dk1"/>
              </a:buClr>
              <a:buSzPts val="2000"/>
              <a:buFont typeface="Lato"/>
              <a:buChar char="•"/>
              <a:defRPr sz="200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16"/>
        <p:cNvGrpSpPr/>
        <p:nvPr/>
      </p:nvGrpSpPr>
      <p:grpSpPr>
        <a:xfrm>
          <a:off x="0" y="0"/>
          <a:ext cx="0" cy="0"/>
          <a:chOff x="0" y="0"/>
          <a:chExt cx="0" cy="0"/>
        </a:xfrm>
      </p:grpSpPr>
      <p:grpSp>
        <p:nvGrpSpPr>
          <p:cNvPr id="117" name="Google Shape;117;p9"/>
          <p:cNvGrpSpPr/>
          <p:nvPr/>
        </p:nvGrpSpPr>
        <p:grpSpPr>
          <a:xfrm>
            <a:off x="676806" y="390198"/>
            <a:ext cx="16934389" cy="113137"/>
            <a:chOff x="0" y="0"/>
            <a:chExt cx="22579185" cy="150849"/>
          </a:xfrm>
        </p:grpSpPr>
        <p:sp>
          <p:nvSpPr>
            <p:cNvPr id="118" name="Google Shape;118;p9"/>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19" name="Google Shape;119;p9"/>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20" name="Google Shape;120;p9"/>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21" name="Google Shape;121;p9"/>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122" name="Google Shape;122;p9"/>
          <p:cNvGrpSpPr/>
          <p:nvPr/>
        </p:nvGrpSpPr>
        <p:grpSpPr>
          <a:xfrm>
            <a:off x="676806" y="9783665"/>
            <a:ext cx="16934389" cy="113137"/>
            <a:chOff x="0" y="0"/>
            <a:chExt cx="22579185" cy="150849"/>
          </a:xfrm>
        </p:grpSpPr>
        <p:sp>
          <p:nvSpPr>
            <p:cNvPr id="123" name="Google Shape;123;p9"/>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24" name="Google Shape;124;p9"/>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25" name="Google Shape;125;p9"/>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26" name="Google Shape;126;p9"/>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128" name="Google Shape;128;p9"/>
          <p:cNvSpPr txBox="1"/>
          <p:nvPr/>
        </p:nvSpPr>
        <p:spPr>
          <a:xfrm>
            <a:off x="2793612" y="4271962"/>
            <a:ext cx="13628543" cy="692497"/>
          </a:xfrm>
          <a:prstGeom prst="rect">
            <a:avLst/>
          </a:prstGeom>
          <a:noFill/>
          <a:ln>
            <a:noFill/>
          </a:ln>
        </p:spPr>
        <p:txBody>
          <a:bodyPr spcFirstLastPara="1" wrap="square" lIns="0" tIns="0" rIns="0" bIns="0" anchor="t" anchorCtr="0">
            <a:spAutoFit/>
          </a:bodyPr>
          <a:lstStyle/>
          <a:p>
            <a:pPr marL="0" marR="0" lvl="0" indent="0" algn="ctr" rtl="0">
              <a:lnSpc>
                <a:spcPct val="75000"/>
              </a:lnSpc>
              <a:spcBef>
                <a:spcPts val="0"/>
              </a:spcBef>
              <a:spcAft>
                <a:spcPts val="0"/>
              </a:spcAft>
              <a:buNone/>
            </a:pPr>
            <a:r>
              <a:rPr lang="en-US" sz="6000" b="0" i="0" u="none" strike="noStrike" cap="none">
                <a:solidFill>
                  <a:srgbClr val="220950"/>
                </a:solidFill>
                <a:latin typeface="Arial" panose="020B0604020202020204" pitchFamily="34" charset="0"/>
                <a:ea typeface="Caveat Brush"/>
                <a:cs typeface="Arial" panose="020B0604020202020204" pitchFamily="34" charset="0"/>
                <a:sym typeface="Caveat Brush"/>
              </a:rPr>
              <a:t>BÁO CÁO KẾT THÚC MÔN HỌC</a:t>
            </a:r>
            <a:endParaRPr sz="6000"/>
          </a:p>
        </p:txBody>
      </p:sp>
      <p:sp>
        <p:nvSpPr>
          <p:cNvPr id="129" name="Google Shape;129;p9"/>
          <p:cNvSpPr txBox="1"/>
          <p:nvPr/>
        </p:nvSpPr>
        <p:spPr>
          <a:xfrm>
            <a:off x="10725767" y="7239836"/>
            <a:ext cx="7289400" cy="2315762"/>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2687" b="0" i="0" u="none" strike="noStrike" cap="none">
                <a:solidFill>
                  <a:srgbClr val="000000"/>
                </a:solidFill>
                <a:latin typeface="Arial" panose="020B0604020202020204" pitchFamily="34" charset="0"/>
                <a:ea typeface="Lato"/>
                <a:cs typeface="Arial" panose="020B0604020202020204" pitchFamily="34" charset="0"/>
                <a:sym typeface="Lato"/>
              </a:rPr>
              <a:t>Thành viên nhóm: </a:t>
            </a:r>
          </a:p>
          <a:p>
            <a:pPr marL="0" marR="0" lvl="0" indent="0" algn="l" rtl="0">
              <a:lnSpc>
                <a:spcPct val="140007"/>
              </a:lnSpc>
              <a:spcBef>
                <a:spcPts val="0"/>
              </a:spcBef>
              <a:spcAft>
                <a:spcPts val="0"/>
              </a:spcAft>
              <a:buNone/>
            </a:pPr>
            <a:r>
              <a:rPr lang="en-US" sz="2687">
                <a:latin typeface="Arial" panose="020B0604020202020204" pitchFamily="34" charset="0"/>
                <a:cs typeface="Arial" panose="020B0604020202020204" pitchFamily="34" charset="0"/>
                <a:sym typeface="Lato"/>
              </a:rPr>
              <a:t>Bùi Cát Vũ</a:t>
            </a:r>
          </a:p>
          <a:p>
            <a:pPr marL="0" marR="0" lvl="0" indent="0" algn="l" rtl="0">
              <a:lnSpc>
                <a:spcPct val="140007"/>
              </a:lnSpc>
              <a:spcBef>
                <a:spcPts val="0"/>
              </a:spcBef>
              <a:spcAft>
                <a:spcPts val="0"/>
              </a:spcAft>
              <a:buNone/>
            </a:pPr>
            <a:r>
              <a:rPr lang="en-US" sz="2687">
                <a:latin typeface="Arial" panose="020B0604020202020204" pitchFamily="34" charset="0"/>
                <a:cs typeface="Arial" panose="020B0604020202020204" pitchFamily="34" charset="0"/>
                <a:sym typeface="Lato"/>
              </a:rPr>
              <a:t>Nguyễn Thị Cẩm Tiên</a:t>
            </a:r>
          </a:p>
          <a:p>
            <a:pPr marL="0" marR="0" lvl="0" indent="0" algn="l" rtl="0">
              <a:lnSpc>
                <a:spcPct val="140007"/>
              </a:lnSpc>
              <a:spcBef>
                <a:spcPts val="0"/>
              </a:spcBef>
              <a:spcAft>
                <a:spcPts val="0"/>
              </a:spcAft>
              <a:buNone/>
            </a:pPr>
            <a:r>
              <a:rPr lang="en-US" sz="2687">
                <a:latin typeface="Arial" panose="020B0604020202020204" pitchFamily="34" charset="0"/>
                <a:cs typeface="Arial" panose="020B0604020202020204" pitchFamily="34" charset="0"/>
                <a:sym typeface="Lato"/>
              </a:rPr>
              <a:t>Huỳnh Khải Vinh</a:t>
            </a:r>
            <a:endParaRPr/>
          </a:p>
        </p:txBody>
      </p:sp>
      <p:sp>
        <p:nvSpPr>
          <p:cNvPr id="15" name="Google Shape;128;p9"/>
          <p:cNvSpPr txBox="1"/>
          <p:nvPr/>
        </p:nvSpPr>
        <p:spPr>
          <a:xfrm>
            <a:off x="676806" y="5409650"/>
            <a:ext cx="16934389" cy="692497"/>
          </a:xfrm>
          <a:prstGeom prst="rect">
            <a:avLst/>
          </a:prstGeom>
          <a:noFill/>
          <a:ln>
            <a:noFill/>
          </a:ln>
        </p:spPr>
        <p:txBody>
          <a:bodyPr spcFirstLastPara="1" wrap="square" lIns="0" tIns="0" rIns="0" bIns="0" anchor="t" anchorCtr="0">
            <a:spAutoFit/>
          </a:bodyPr>
          <a:lstStyle/>
          <a:p>
            <a:pPr marL="0" marR="0" lvl="0" indent="0" algn="ctr" rtl="0">
              <a:lnSpc>
                <a:spcPct val="75000"/>
              </a:lnSpc>
              <a:spcBef>
                <a:spcPts val="0"/>
              </a:spcBef>
              <a:spcAft>
                <a:spcPts val="0"/>
              </a:spcAft>
              <a:buNone/>
            </a:pPr>
            <a:r>
              <a:rPr lang="en-US" sz="6000" b="0" i="0" u="none" strike="noStrike" cap="none">
                <a:solidFill>
                  <a:srgbClr val="220950"/>
                </a:solidFill>
                <a:latin typeface="Arial" panose="020B0604020202020204" pitchFamily="34" charset="0"/>
                <a:ea typeface="Caveat Brush"/>
                <a:cs typeface="Arial" panose="020B0604020202020204" pitchFamily="34" charset="0"/>
                <a:sym typeface="Caveat Brush"/>
              </a:rPr>
              <a:t>CHỦ ĐỀ: XÂY DỰNG WEBSITE BÁN ĐỒNG HỒ</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98"/>
        <p:cNvGrpSpPr/>
        <p:nvPr/>
      </p:nvGrpSpPr>
      <p:grpSpPr>
        <a:xfrm>
          <a:off x="0" y="0"/>
          <a:ext cx="0" cy="0"/>
          <a:chOff x="0" y="0"/>
          <a:chExt cx="0" cy="0"/>
        </a:xfrm>
      </p:grpSpPr>
      <p:grpSp>
        <p:nvGrpSpPr>
          <p:cNvPr id="302" name="Google Shape;302;p18"/>
          <p:cNvGrpSpPr/>
          <p:nvPr/>
        </p:nvGrpSpPr>
        <p:grpSpPr>
          <a:xfrm>
            <a:off x="676806" y="390198"/>
            <a:ext cx="16934389" cy="113137"/>
            <a:chOff x="0" y="0"/>
            <a:chExt cx="22579185" cy="150849"/>
          </a:xfrm>
        </p:grpSpPr>
        <p:sp>
          <p:nvSpPr>
            <p:cNvPr id="303" name="Google Shape;303;p18"/>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4" name="Google Shape;304;p18"/>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5" name="Google Shape;305;p18"/>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6" name="Google Shape;306;p18"/>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307" name="Google Shape;307;p18"/>
          <p:cNvGrpSpPr/>
          <p:nvPr/>
        </p:nvGrpSpPr>
        <p:grpSpPr>
          <a:xfrm>
            <a:off x="676806" y="9783665"/>
            <a:ext cx="16934389" cy="113137"/>
            <a:chOff x="0" y="0"/>
            <a:chExt cx="22579185" cy="150849"/>
          </a:xfrm>
        </p:grpSpPr>
        <p:sp>
          <p:nvSpPr>
            <p:cNvPr id="308" name="Google Shape;308;p18"/>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9" name="Google Shape;309;p18"/>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0" name="Google Shape;310;p18"/>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1" name="Google Shape;311;p18"/>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319" name="Google Shape;319;p18"/>
          <p:cNvSpPr/>
          <p:nvPr/>
        </p:nvSpPr>
        <p:spPr>
          <a:xfrm>
            <a:off x="-646587" y="7479400"/>
            <a:ext cx="4080609" cy="2398934"/>
          </a:xfrm>
          <a:custGeom>
            <a:avLst/>
            <a:gdLst/>
            <a:ahLst/>
            <a:cxnLst/>
            <a:rect l="l" t="t" r="r" b="b"/>
            <a:pathLst>
              <a:path w="4080609" h="2398934" extrusionOk="0">
                <a:moveTo>
                  <a:pt x="0" y="0"/>
                </a:moveTo>
                <a:lnTo>
                  <a:pt x="4080609" y="0"/>
                </a:lnTo>
                <a:lnTo>
                  <a:pt x="4080609" y="2398934"/>
                </a:lnTo>
                <a:lnTo>
                  <a:pt x="0" y="2398934"/>
                </a:lnTo>
                <a:lnTo>
                  <a:pt x="0" y="0"/>
                </a:lnTo>
                <a:close/>
              </a:path>
            </a:pathLst>
          </a:custGeom>
          <a:blipFill rotWithShape="1">
            <a:blip r:embed="rId4">
              <a:alphaModFix/>
            </a:blip>
            <a:stretch>
              <a:fillRect b="-18855"/>
            </a:stretch>
          </a:blipFill>
          <a:ln>
            <a:noFill/>
          </a:ln>
        </p:spPr>
        <p:txBody>
          <a:bodyPr/>
          <a:lstStyle/>
          <a:p>
            <a:endParaRPr lang="en-US"/>
          </a:p>
        </p:txBody>
      </p:sp>
      <p:sp>
        <p:nvSpPr>
          <p:cNvPr id="323" name="Google Shape;323;p18"/>
          <p:cNvSpPr/>
          <p:nvPr/>
        </p:nvSpPr>
        <p:spPr>
          <a:xfrm>
            <a:off x="15544773" y="7668411"/>
            <a:ext cx="1867781" cy="2313041"/>
          </a:xfrm>
          <a:custGeom>
            <a:avLst/>
            <a:gdLst/>
            <a:ahLst/>
            <a:cxnLst/>
            <a:rect l="l" t="t" r="r" b="b"/>
            <a:pathLst>
              <a:path w="1867781" h="2313041" extrusionOk="0">
                <a:moveTo>
                  <a:pt x="0" y="0"/>
                </a:moveTo>
                <a:lnTo>
                  <a:pt x="1867780" y="0"/>
                </a:lnTo>
                <a:lnTo>
                  <a:pt x="1867780" y="2313041"/>
                </a:lnTo>
                <a:lnTo>
                  <a:pt x="0" y="2313041"/>
                </a:lnTo>
                <a:lnTo>
                  <a:pt x="0" y="0"/>
                </a:lnTo>
                <a:close/>
              </a:path>
            </a:pathLst>
          </a:custGeom>
          <a:blipFill rotWithShape="1">
            <a:blip r:embed="rId5">
              <a:alphaModFix/>
            </a:blip>
            <a:stretch>
              <a:fillRect/>
            </a:stretch>
          </a:blipFill>
          <a:ln>
            <a:noFill/>
          </a:ln>
        </p:spPr>
        <p:txBody>
          <a:bodyPr/>
          <a:lstStyle/>
          <a:p>
            <a:endParaRPr lang="en-US"/>
          </a:p>
        </p:txBody>
      </p:sp>
      <p:sp>
        <p:nvSpPr>
          <p:cNvPr id="27" name="Google Shape;192;p13"/>
          <p:cNvSpPr txBox="1"/>
          <p:nvPr/>
        </p:nvSpPr>
        <p:spPr>
          <a:xfrm>
            <a:off x="833120" y="576815"/>
            <a:ext cx="16778075" cy="1131079"/>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7500" b="0" i="0" u="none" strike="noStrike" cap="none">
                <a:solidFill>
                  <a:srgbClr val="9386F6"/>
                </a:solidFill>
                <a:latin typeface="Arial" panose="020B0604020202020204" pitchFamily="34" charset="0"/>
                <a:ea typeface="Caveat Brush"/>
                <a:cs typeface="Arial" panose="020B0604020202020204" pitchFamily="34" charset="0"/>
                <a:sym typeface="Caveat Brush"/>
              </a:rPr>
              <a:t>Mô hình dữ liệu mức logic</a:t>
            </a:r>
            <a:endParaRPr sz="7500"/>
          </a:p>
        </p:txBody>
      </p:sp>
      <p:pic>
        <p:nvPicPr>
          <p:cNvPr id="5" name="Picture 4">
            <a:extLst>
              <a:ext uri="{FF2B5EF4-FFF2-40B4-BE49-F238E27FC236}">
                <a16:creationId xmlns:a16="http://schemas.microsoft.com/office/drawing/2014/main" id="{080A47BA-50D4-025B-15FB-432C791789DE}"/>
              </a:ext>
            </a:extLst>
          </p:cNvPr>
          <p:cNvPicPr>
            <a:picLocks noChangeAspect="1"/>
          </p:cNvPicPr>
          <p:nvPr/>
        </p:nvPicPr>
        <p:blipFill>
          <a:blip r:embed="rId6"/>
          <a:stretch>
            <a:fillRect/>
          </a:stretch>
        </p:blipFill>
        <p:spPr>
          <a:xfrm>
            <a:off x="3486962" y="1867303"/>
            <a:ext cx="12057811" cy="6684200"/>
          </a:xfrm>
          <a:prstGeom prst="rect">
            <a:avLst/>
          </a:prstGeom>
        </p:spPr>
      </p:pic>
      <p:sp>
        <p:nvSpPr>
          <p:cNvPr id="6" name="TextBox 5">
            <a:extLst>
              <a:ext uri="{FF2B5EF4-FFF2-40B4-BE49-F238E27FC236}">
                <a16:creationId xmlns:a16="http://schemas.microsoft.com/office/drawing/2014/main" id="{B08AD166-3AF5-A62F-6C8A-595A812EABB5}"/>
              </a:ext>
            </a:extLst>
          </p:cNvPr>
          <p:cNvSpPr txBox="1"/>
          <p:nvPr/>
        </p:nvSpPr>
        <p:spPr>
          <a:xfrm>
            <a:off x="6486163" y="8890585"/>
            <a:ext cx="5840361" cy="553998"/>
          </a:xfrm>
          <a:prstGeom prst="rect">
            <a:avLst/>
          </a:prstGeom>
          <a:noFill/>
        </p:spPr>
        <p:txBody>
          <a:bodyPr wrap="square" rtlCol="0">
            <a:spAutoFit/>
          </a:bodyPr>
          <a:lstStyle/>
          <a:p>
            <a:pPr algn="ctr"/>
            <a:r>
              <a:rPr lang="en-US" sz="3000"/>
              <a:t>Bảng quantrivien</a:t>
            </a:r>
          </a:p>
        </p:txBody>
      </p:sp>
    </p:spTree>
    <p:extLst>
      <p:ext uri="{BB962C8B-B14F-4D97-AF65-F5344CB8AC3E}">
        <p14:creationId xmlns:p14="http://schemas.microsoft.com/office/powerpoint/2010/main" val="122486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A547B560-BD03-50CB-388D-0B2A73407038}"/>
            </a:ext>
          </a:extLst>
        </p:cNvPr>
        <p:cNvGrpSpPr/>
        <p:nvPr/>
      </p:nvGrpSpPr>
      <p:grpSpPr>
        <a:xfrm>
          <a:off x="0" y="0"/>
          <a:ext cx="0" cy="0"/>
          <a:chOff x="0" y="0"/>
          <a:chExt cx="0" cy="0"/>
        </a:xfrm>
      </p:grpSpPr>
      <p:grpSp>
        <p:nvGrpSpPr>
          <p:cNvPr id="302" name="Google Shape;302;p18">
            <a:extLst>
              <a:ext uri="{FF2B5EF4-FFF2-40B4-BE49-F238E27FC236}">
                <a16:creationId xmlns:a16="http://schemas.microsoft.com/office/drawing/2014/main" id="{C4DF2637-886D-D0DA-FA51-AFB5E6A6A564}"/>
              </a:ext>
            </a:extLst>
          </p:cNvPr>
          <p:cNvGrpSpPr/>
          <p:nvPr/>
        </p:nvGrpSpPr>
        <p:grpSpPr>
          <a:xfrm>
            <a:off x="676806" y="390198"/>
            <a:ext cx="16934389" cy="113137"/>
            <a:chOff x="0" y="0"/>
            <a:chExt cx="22579185" cy="150849"/>
          </a:xfrm>
        </p:grpSpPr>
        <p:sp>
          <p:nvSpPr>
            <p:cNvPr id="303" name="Google Shape;303;p18">
              <a:extLst>
                <a:ext uri="{FF2B5EF4-FFF2-40B4-BE49-F238E27FC236}">
                  <a16:creationId xmlns:a16="http://schemas.microsoft.com/office/drawing/2014/main" id="{1DA08971-09A6-FFF1-F60E-6361C4C930B0}"/>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4" name="Google Shape;304;p18">
              <a:extLst>
                <a:ext uri="{FF2B5EF4-FFF2-40B4-BE49-F238E27FC236}">
                  <a16:creationId xmlns:a16="http://schemas.microsoft.com/office/drawing/2014/main" id="{09EE0771-0C0A-DFBA-7388-0D898FF63451}"/>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5" name="Google Shape;305;p18">
              <a:extLst>
                <a:ext uri="{FF2B5EF4-FFF2-40B4-BE49-F238E27FC236}">
                  <a16:creationId xmlns:a16="http://schemas.microsoft.com/office/drawing/2014/main" id="{3528CC66-4F89-AA8C-A01F-F3FE5F6F7F6A}"/>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6" name="Google Shape;306;p18">
              <a:extLst>
                <a:ext uri="{FF2B5EF4-FFF2-40B4-BE49-F238E27FC236}">
                  <a16:creationId xmlns:a16="http://schemas.microsoft.com/office/drawing/2014/main" id="{C94884DA-CACF-E00B-61B2-8560B71B6046}"/>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307" name="Google Shape;307;p18">
            <a:extLst>
              <a:ext uri="{FF2B5EF4-FFF2-40B4-BE49-F238E27FC236}">
                <a16:creationId xmlns:a16="http://schemas.microsoft.com/office/drawing/2014/main" id="{D1709BA6-A656-C736-3FC4-87E76550F8CD}"/>
              </a:ext>
            </a:extLst>
          </p:cNvPr>
          <p:cNvGrpSpPr/>
          <p:nvPr/>
        </p:nvGrpSpPr>
        <p:grpSpPr>
          <a:xfrm>
            <a:off x="676806" y="9783665"/>
            <a:ext cx="16934389" cy="113137"/>
            <a:chOff x="0" y="0"/>
            <a:chExt cx="22579185" cy="150849"/>
          </a:xfrm>
        </p:grpSpPr>
        <p:sp>
          <p:nvSpPr>
            <p:cNvPr id="308" name="Google Shape;308;p18">
              <a:extLst>
                <a:ext uri="{FF2B5EF4-FFF2-40B4-BE49-F238E27FC236}">
                  <a16:creationId xmlns:a16="http://schemas.microsoft.com/office/drawing/2014/main" id="{0AC52A02-822F-826C-CE47-EF2C79BE5FD1}"/>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9" name="Google Shape;309;p18">
              <a:extLst>
                <a:ext uri="{FF2B5EF4-FFF2-40B4-BE49-F238E27FC236}">
                  <a16:creationId xmlns:a16="http://schemas.microsoft.com/office/drawing/2014/main" id="{2FCB9D7E-E574-5579-EB78-FC463F82072C}"/>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0" name="Google Shape;310;p18">
              <a:extLst>
                <a:ext uri="{FF2B5EF4-FFF2-40B4-BE49-F238E27FC236}">
                  <a16:creationId xmlns:a16="http://schemas.microsoft.com/office/drawing/2014/main" id="{BFEE39D3-965E-00D4-85AC-A4C6DE31AD56}"/>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1" name="Google Shape;311;p18">
              <a:extLst>
                <a:ext uri="{FF2B5EF4-FFF2-40B4-BE49-F238E27FC236}">
                  <a16:creationId xmlns:a16="http://schemas.microsoft.com/office/drawing/2014/main" id="{F9038924-B8FF-B598-8994-ABAABAFC1CB9}"/>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319" name="Google Shape;319;p18">
            <a:extLst>
              <a:ext uri="{FF2B5EF4-FFF2-40B4-BE49-F238E27FC236}">
                <a16:creationId xmlns:a16="http://schemas.microsoft.com/office/drawing/2014/main" id="{03C4CD6C-54FE-E6B7-4C7B-F1E35E9897CE}"/>
              </a:ext>
            </a:extLst>
          </p:cNvPr>
          <p:cNvSpPr/>
          <p:nvPr/>
        </p:nvSpPr>
        <p:spPr>
          <a:xfrm>
            <a:off x="-646587" y="7479400"/>
            <a:ext cx="4080609" cy="2398934"/>
          </a:xfrm>
          <a:custGeom>
            <a:avLst/>
            <a:gdLst/>
            <a:ahLst/>
            <a:cxnLst/>
            <a:rect l="l" t="t" r="r" b="b"/>
            <a:pathLst>
              <a:path w="4080609" h="2398934" extrusionOk="0">
                <a:moveTo>
                  <a:pt x="0" y="0"/>
                </a:moveTo>
                <a:lnTo>
                  <a:pt x="4080609" y="0"/>
                </a:lnTo>
                <a:lnTo>
                  <a:pt x="4080609" y="2398934"/>
                </a:lnTo>
                <a:lnTo>
                  <a:pt x="0" y="2398934"/>
                </a:lnTo>
                <a:lnTo>
                  <a:pt x="0" y="0"/>
                </a:lnTo>
                <a:close/>
              </a:path>
            </a:pathLst>
          </a:custGeom>
          <a:blipFill rotWithShape="1">
            <a:blip r:embed="rId4">
              <a:alphaModFix/>
            </a:blip>
            <a:stretch>
              <a:fillRect b="-18855"/>
            </a:stretch>
          </a:blipFill>
          <a:ln>
            <a:noFill/>
          </a:ln>
        </p:spPr>
        <p:txBody>
          <a:bodyPr/>
          <a:lstStyle/>
          <a:p>
            <a:endParaRPr lang="en-US"/>
          </a:p>
        </p:txBody>
      </p:sp>
      <p:sp>
        <p:nvSpPr>
          <p:cNvPr id="323" name="Google Shape;323;p18">
            <a:extLst>
              <a:ext uri="{FF2B5EF4-FFF2-40B4-BE49-F238E27FC236}">
                <a16:creationId xmlns:a16="http://schemas.microsoft.com/office/drawing/2014/main" id="{56647FF1-4D90-7C18-0458-6168C1DC5099}"/>
              </a:ext>
            </a:extLst>
          </p:cNvPr>
          <p:cNvSpPr/>
          <p:nvPr/>
        </p:nvSpPr>
        <p:spPr>
          <a:xfrm>
            <a:off x="15544773" y="7668411"/>
            <a:ext cx="1867781" cy="2313041"/>
          </a:xfrm>
          <a:custGeom>
            <a:avLst/>
            <a:gdLst/>
            <a:ahLst/>
            <a:cxnLst/>
            <a:rect l="l" t="t" r="r" b="b"/>
            <a:pathLst>
              <a:path w="1867781" h="2313041" extrusionOk="0">
                <a:moveTo>
                  <a:pt x="0" y="0"/>
                </a:moveTo>
                <a:lnTo>
                  <a:pt x="1867780" y="0"/>
                </a:lnTo>
                <a:lnTo>
                  <a:pt x="1867780" y="2313041"/>
                </a:lnTo>
                <a:lnTo>
                  <a:pt x="0" y="2313041"/>
                </a:lnTo>
                <a:lnTo>
                  <a:pt x="0" y="0"/>
                </a:lnTo>
                <a:close/>
              </a:path>
            </a:pathLst>
          </a:custGeom>
          <a:blipFill rotWithShape="1">
            <a:blip r:embed="rId5">
              <a:alphaModFix/>
            </a:blip>
            <a:stretch>
              <a:fillRect/>
            </a:stretch>
          </a:blipFill>
          <a:ln>
            <a:noFill/>
          </a:ln>
        </p:spPr>
        <p:txBody>
          <a:bodyPr/>
          <a:lstStyle/>
          <a:p>
            <a:endParaRPr lang="en-US"/>
          </a:p>
        </p:txBody>
      </p:sp>
      <p:sp>
        <p:nvSpPr>
          <p:cNvPr id="27" name="Google Shape;192;p13">
            <a:extLst>
              <a:ext uri="{FF2B5EF4-FFF2-40B4-BE49-F238E27FC236}">
                <a16:creationId xmlns:a16="http://schemas.microsoft.com/office/drawing/2014/main" id="{8F03CEEB-E370-F939-76B5-191984012801}"/>
              </a:ext>
            </a:extLst>
          </p:cNvPr>
          <p:cNvSpPr txBox="1"/>
          <p:nvPr/>
        </p:nvSpPr>
        <p:spPr>
          <a:xfrm>
            <a:off x="833120" y="576815"/>
            <a:ext cx="16778075" cy="1131079"/>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7500" b="0" i="0" u="none" strike="noStrike" cap="none">
                <a:solidFill>
                  <a:srgbClr val="9386F6"/>
                </a:solidFill>
                <a:latin typeface="Arial" panose="020B0604020202020204" pitchFamily="34" charset="0"/>
                <a:ea typeface="Caveat Brush"/>
                <a:cs typeface="Arial" panose="020B0604020202020204" pitchFamily="34" charset="0"/>
                <a:sym typeface="Caveat Brush"/>
              </a:rPr>
              <a:t>Mô hình dữ liệu mức logic</a:t>
            </a:r>
            <a:endParaRPr sz="7500"/>
          </a:p>
        </p:txBody>
      </p:sp>
      <p:sp>
        <p:nvSpPr>
          <p:cNvPr id="6" name="TextBox 5">
            <a:extLst>
              <a:ext uri="{FF2B5EF4-FFF2-40B4-BE49-F238E27FC236}">
                <a16:creationId xmlns:a16="http://schemas.microsoft.com/office/drawing/2014/main" id="{DFB1299A-09C4-BC2B-163D-32BD69D31268}"/>
              </a:ext>
            </a:extLst>
          </p:cNvPr>
          <p:cNvSpPr txBox="1"/>
          <p:nvPr/>
        </p:nvSpPr>
        <p:spPr>
          <a:xfrm>
            <a:off x="6301976" y="8890585"/>
            <a:ext cx="5840361" cy="553998"/>
          </a:xfrm>
          <a:prstGeom prst="rect">
            <a:avLst/>
          </a:prstGeom>
          <a:noFill/>
        </p:spPr>
        <p:txBody>
          <a:bodyPr wrap="square" rtlCol="0">
            <a:spAutoFit/>
          </a:bodyPr>
          <a:lstStyle/>
          <a:p>
            <a:pPr algn="ctr"/>
            <a:r>
              <a:rPr lang="en-US" sz="3000"/>
              <a:t>Bảng thanhvien</a:t>
            </a:r>
          </a:p>
        </p:txBody>
      </p:sp>
      <p:pic>
        <p:nvPicPr>
          <p:cNvPr id="3" name="Picture 2">
            <a:extLst>
              <a:ext uri="{FF2B5EF4-FFF2-40B4-BE49-F238E27FC236}">
                <a16:creationId xmlns:a16="http://schemas.microsoft.com/office/drawing/2014/main" id="{34EC21A9-009A-2B81-5376-EF7BE375ACFC}"/>
              </a:ext>
            </a:extLst>
          </p:cNvPr>
          <p:cNvPicPr>
            <a:picLocks noChangeAspect="1"/>
          </p:cNvPicPr>
          <p:nvPr/>
        </p:nvPicPr>
        <p:blipFill>
          <a:blip r:embed="rId6"/>
          <a:stretch>
            <a:fillRect/>
          </a:stretch>
        </p:blipFill>
        <p:spPr>
          <a:xfrm>
            <a:off x="3598606" y="1781375"/>
            <a:ext cx="12123175" cy="6770128"/>
          </a:xfrm>
          <a:prstGeom prst="rect">
            <a:avLst/>
          </a:prstGeom>
        </p:spPr>
      </p:pic>
    </p:spTree>
    <p:extLst>
      <p:ext uri="{BB962C8B-B14F-4D97-AF65-F5344CB8AC3E}">
        <p14:creationId xmlns:p14="http://schemas.microsoft.com/office/powerpoint/2010/main" val="3005003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E98A3784-E32B-B6D3-9932-31020840A90A}"/>
            </a:ext>
          </a:extLst>
        </p:cNvPr>
        <p:cNvGrpSpPr/>
        <p:nvPr/>
      </p:nvGrpSpPr>
      <p:grpSpPr>
        <a:xfrm>
          <a:off x="0" y="0"/>
          <a:ext cx="0" cy="0"/>
          <a:chOff x="0" y="0"/>
          <a:chExt cx="0" cy="0"/>
        </a:xfrm>
      </p:grpSpPr>
      <p:grpSp>
        <p:nvGrpSpPr>
          <p:cNvPr id="302" name="Google Shape;302;p18">
            <a:extLst>
              <a:ext uri="{FF2B5EF4-FFF2-40B4-BE49-F238E27FC236}">
                <a16:creationId xmlns:a16="http://schemas.microsoft.com/office/drawing/2014/main" id="{1CEFEF94-82BD-A466-3ED8-7C3DBD155175}"/>
              </a:ext>
            </a:extLst>
          </p:cNvPr>
          <p:cNvGrpSpPr/>
          <p:nvPr/>
        </p:nvGrpSpPr>
        <p:grpSpPr>
          <a:xfrm>
            <a:off x="676806" y="390198"/>
            <a:ext cx="16934389" cy="113137"/>
            <a:chOff x="0" y="0"/>
            <a:chExt cx="22579185" cy="150849"/>
          </a:xfrm>
        </p:grpSpPr>
        <p:sp>
          <p:nvSpPr>
            <p:cNvPr id="303" name="Google Shape;303;p18">
              <a:extLst>
                <a:ext uri="{FF2B5EF4-FFF2-40B4-BE49-F238E27FC236}">
                  <a16:creationId xmlns:a16="http://schemas.microsoft.com/office/drawing/2014/main" id="{3610E1EF-E58E-2314-3684-2D8A347D0BCD}"/>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4" name="Google Shape;304;p18">
              <a:extLst>
                <a:ext uri="{FF2B5EF4-FFF2-40B4-BE49-F238E27FC236}">
                  <a16:creationId xmlns:a16="http://schemas.microsoft.com/office/drawing/2014/main" id="{83765BB9-EEC2-A20F-BC8B-D2828916C440}"/>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5" name="Google Shape;305;p18">
              <a:extLst>
                <a:ext uri="{FF2B5EF4-FFF2-40B4-BE49-F238E27FC236}">
                  <a16:creationId xmlns:a16="http://schemas.microsoft.com/office/drawing/2014/main" id="{46C3F0FA-3C9B-E3E3-6898-1C8F1E14BE70}"/>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6" name="Google Shape;306;p18">
              <a:extLst>
                <a:ext uri="{FF2B5EF4-FFF2-40B4-BE49-F238E27FC236}">
                  <a16:creationId xmlns:a16="http://schemas.microsoft.com/office/drawing/2014/main" id="{BC0FB0EC-55D4-246A-1431-38C7C821F886}"/>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307" name="Google Shape;307;p18">
            <a:extLst>
              <a:ext uri="{FF2B5EF4-FFF2-40B4-BE49-F238E27FC236}">
                <a16:creationId xmlns:a16="http://schemas.microsoft.com/office/drawing/2014/main" id="{07005606-72AA-390D-9F90-1FD47EF21293}"/>
              </a:ext>
            </a:extLst>
          </p:cNvPr>
          <p:cNvGrpSpPr/>
          <p:nvPr/>
        </p:nvGrpSpPr>
        <p:grpSpPr>
          <a:xfrm>
            <a:off x="676806" y="9783665"/>
            <a:ext cx="16934389" cy="113137"/>
            <a:chOff x="0" y="0"/>
            <a:chExt cx="22579185" cy="150849"/>
          </a:xfrm>
        </p:grpSpPr>
        <p:sp>
          <p:nvSpPr>
            <p:cNvPr id="308" name="Google Shape;308;p18">
              <a:extLst>
                <a:ext uri="{FF2B5EF4-FFF2-40B4-BE49-F238E27FC236}">
                  <a16:creationId xmlns:a16="http://schemas.microsoft.com/office/drawing/2014/main" id="{028A5BAE-1A00-AD19-3A43-7D197D05959B}"/>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9" name="Google Shape;309;p18">
              <a:extLst>
                <a:ext uri="{FF2B5EF4-FFF2-40B4-BE49-F238E27FC236}">
                  <a16:creationId xmlns:a16="http://schemas.microsoft.com/office/drawing/2014/main" id="{A38DFA79-9597-1107-4C6F-5085360619B8}"/>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0" name="Google Shape;310;p18">
              <a:extLst>
                <a:ext uri="{FF2B5EF4-FFF2-40B4-BE49-F238E27FC236}">
                  <a16:creationId xmlns:a16="http://schemas.microsoft.com/office/drawing/2014/main" id="{E513DEBB-62A7-7066-A580-FBB682055CCD}"/>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1" name="Google Shape;311;p18">
              <a:extLst>
                <a:ext uri="{FF2B5EF4-FFF2-40B4-BE49-F238E27FC236}">
                  <a16:creationId xmlns:a16="http://schemas.microsoft.com/office/drawing/2014/main" id="{3D5B3DD7-0BEB-0152-F19C-9B7858D4FCD8}"/>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319" name="Google Shape;319;p18">
            <a:extLst>
              <a:ext uri="{FF2B5EF4-FFF2-40B4-BE49-F238E27FC236}">
                <a16:creationId xmlns:a16="http://schemas.microsoft.com/office/drawing/2014/main" id="{6603D647-D121-2105-B316-52255EA2D788}"/>
              </a:ext>
            </a:extLst>
          </p:cNvPr>
          <p:cNvSpPr/>
          <p:nvPr/>
        </p:nvSpPr>
        <p:spPr>
          <a:xfrm>
            <a:off x="-646587" y="7479400"/>
            <a:ext cx="4080609" cy="2398934"/>
          </a:xfrm>
          <a:custGeom>
            <a:avLst/>
            <a:gdLst/>
            <a:ahLst/>
            <a:cxnLst/>
            <a:rect l="l" t="t" r="r" b="b"/>
            <a:pathLst>
              <a:path w="4080609" h="2398934" extrusionOk="0">
                <a:moveTo>
                  <a:pt x="0" y="0"/>
                </a:moveTo>
                <a:lnTo>
                  <a:pt x="4080609" y="0"/>
                </a:lnTo>
                <a:lnTo>
                  <a:pt x="4080609" y="2398934"/>
                </a:lnTo>
                <a:lnTo>
                  <a:pt x="0" y="2398934"/>
                </a:lnTo>
                <a:lnTo>
                  <a:pt x="0" y="0"/>
                </a:lnTo>
                <a:close/>
              </a:path>
            </a:pathLst>
          </a:custGeom>
          <a:blipFill rotWithShape="1">
            <a:blip r:embed="rId4">
              <a:alphaModFix/>
            </a:blip>
            <a:stretch>
              <a:fillRect b="-18855"/>
            </a:stretch>
          </a:blipFill>
          <a:ln>
            <a:noFill/>
          </a:ln>
        </p:spPr>
        <p:txBody>
          <a:bodyPr/>
          <a:lstStyle/>
          <a:p>
            <a:endParaRPr lang="en-US"/>
          </a:p>
        </p:txBody>
      </p:sp>
      <p:sp>
        <p:nvSpPr>
          <p:cNvPr id="323" name="Google Shape;323;p18">
            <a:extLst>
              <a:ext uri="{FF2B5EF4-FFF2-40B4-BE49-F238E27FC236}">
                <a16:creationId xmlns:a16="http://schemas.microsoft.com/office/drawing/2014/main" id="{53BA68E5-D8F0-30DD-6B82-CCB046D98FBD}"/>
              </a:ext>
            </a:extLst>
          </p:cNvPr>
          <p:cNvSpPr/>
          <p:nvPr/>
        </p:nvSpPr>
        <p:spPr>
          <a:xfrm>
            <a:off x="15544773" y="7668411"/>
            <a:ext cx="1867781" cy="2313041"/>
          </a:xfrm>
          <a:custGeom>
            <a:avLst/>
            <a:gdLst/>
            <a:ahLst/>
            <a:cxnLst/>
            <a:rect l="l" t="t" r="r" b="b"/>
            <a:pathLst>
              <a:path w="1867781" h="2313041" extrusionOk="0">
                <a:moveTo>
                  <a:pt x="0" y="0"/>
                </a:moveTo>
                <a:lnTo>
                  <a:pt x="1867780" y="0"/>
                </a:lnTo>
                <a:lnTo>
                  <a:pt x="1867780" y="2313041"/>
                </a:lnTo>
                <a:lnTo>
                  <a:pt x="0" y="2313041"/>
                </a:lnTo>
                <a:lnTo>
                  <a:pt x="0" y="0"/>
                </a:lnTo>
                <a:close/>
              </a:path>
            </a:pathLst>
          </a:custGeom>
          <a:blipFill rotWithShape="1">
            <a:blip r:embed="rId5">
              <a:alphaModFix/>
            </a:blip>
            <a:stretch>
              <a:fillRect/>
            </a:stretch>
          </a:blipFill>
          <a:ln>
            <a:noFill/>
          </a:ln>
        </p:spPr>
        <p:txBody>
          <a:bodyPr/>
          <a:lstStyle/>
          <a:p>
            <a:endParaRPr lang="en-US"/>
          </a:p>
        </p:txBody>
      </p:sp>
      <p:sp>
        <p:nvSpPr>
          <p:cNvPr id="27" name="Google Shape;192;p13">
            <a:extLst>
              <a:ext uri="{FF2B5EF4-FFF2-40B4-BE49-F238E27FC236}">
                <a16:creationId xmlns:a16="http://schemas.microsoft.com/office/drawing/2014/main" id="{B19E69C0-E437-94F7-C03C-524C87ADC93D}"/>
              </a:ext>
            </a:extLst>
          </p:cNvPr>
          <p:cNvSpPr txBox="1"/>
          <p:nvPr/>
        </p:nvSpPr>
        <p:spPr>
          <a:xfrm>
            <a:off x="833120" y="576815"/>
            <a:ext cx="16778075" cy="1131079"/>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7500" b="0" i="0" u="none" strike="noStrike" cap="none">
                <a:solidFill>
                  <a:srgbClr val="9386F6"/>
                </a:solidFill>
                <a:latin typeface="Arial" panose="020B0604020202020204" pitchFamily="34" charset="0"/>
                <a:ea typeface="Caveat Brush"/>
                <a:cs typeface="Arial" panose="020B0604020202020204" pitchFamily="34" charset="0"/>
                <a:sym typeface="Caveat Brush"/>
              </a:rPr>
              <a:t>Mô hình dữ liệu mức logic</a:t>
            </a:r>
            <a:endParaRPr sz="7500"/>
          </a:p>
        </p:txBody>
      </p:sp>
      <p:sp>
        <p:nvSpPr>
          <p:cNvPr id="6" name="TextBox 5">
            <a:extLst>
              <a:ext uri="{FF2B5EF4-FFF2-40B4-BE49-F238E27FC236}">
                <a16:creationId xmlns:a16="http://schemas.microsoft.com/office/drawing/2014/main" id="{0226A470-7767-C7F1-25A2-5047FC058C30}"/>
              </a:ext>
            </a:extLst>
          </p:cNvPr>
          <p:cNvSpPr txBox="1"/>
          <p:nvPr/>
        </p:nvSpPr>
        <p:spPr>
          <a:xfrm>
            <a:off x="6301976" y="8824931"/>
            <a:ext cx="5840361" cy="553998"/>
          </a:xfrm>
          <a:prstGeom prst="rect">
            <a:avLst/>
          </a:prstGeom>
          <a:noFill/>
        </p:spPr>
        <p:txBody>
          <a:bodyPr wrap="square" rtlCol="0">
            <a:spAutoFit/>
          </a:bodyPr>
          <a:lstStyle/>
          <a:p>
            <a:pPr algn="ctr"/>
            <a:r>
              <a:rPr lang="en-US" sz="3000"/>
              <a:t>Bảng sanpham</a:t>
            </a:r>
          </a:p>
        </p:txBody>
      </p:sp>
      <p:pic>
        <p:nvPicPr>
          <p:cNvPr id="4" name="Picture 3">
            <a:extLst>
              <a:ext uri="{FF2B5EF4-FFF2-40B4-BE49-F238E27FC236}">
                <a16:creationId xmlns:a16="http://schemas.microsoft.com/office/drawing/2014/main" id="{E6DABD2C-79A5-2D2F-3DEB-63ECFB0C6422}"/>
              </a:ext>
            </a:extLst>
          </p:cNvPr>
          <p:cNvPicPr>
            <a:picLocks noChangeAspect="1"/>
          </p:cNvPicPr>
          <p:nvPr/>
        </p:nvPicPr>
        <p:blipFill>
          <a:blip r:embed="rId6"/>
          <a:stretch>
            <a:fillRect/>
          </a:stretch>
        </p:blipFill>
        <p:spPr>
          <a:xfrm>
            <a:off x="3407553" y="1702802"/>
            <a:ext cx="12110750" cy="6976065"/>
          </a:xfrm>
          <a:prstGeom prst="rect">
            <a:avLst/>
          </a:prstGeom>
        </p:spPr>
      </p:pic>
    </p:spTree>
    <p:extLst>
      <p:ext uri="{BB962C8B-B14F-4D97-AF65-F5344CB8AC3E}">
        <p14:creationId xmlns:p14="http://schemas.microsoft.com/office/powerpoint/2010/main" val="234159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7C470014-0195-7E06-0DFE-85F00022342A}"/>
            </a:ext>
          </a:extLst>
        </p:cNvPr>
        <p:cNvGrpSpPr/>
        <p:nvPr/>
      </p:nvGrpSpPr>
      <p:grpSpPr>
        <a:xfrm>
          <a:off x="0" y="0"/>
          <a:ext cx="0" cy="0"/>
          <a:chOff x="0" y="0"/>
          <a:chExt cx="0" cy="0"/>
        </a:xfrm>
      </p:grpSpPr>
      <p:grpSp>
        <p:nvGrpSpPr>
          <p:cNvPr id="302" name="Google Shape;302;p18">
            <a:extLst>
              <a:ext uri="{FF2B5EF4-FFF2-40B4-BE49-F238E27FC236}">
                <a16:creationId xmlns:a16="http://schemas.microsoft.com/office/drawing/2014/main" id="{C68EE70F-E928-BBE0-79D7-07ED8B5875F3}"/>
              </a:ext>
            </a:extLst>
          </p:cNvPr>
          <p:cNvGrpSpPr/>
          <p:nvPr/>
        </p:nvGrpSpPr>
        <p:grpSpPr>
          <a:xfrm>
            <a:off x="676806" y="390198"/>
            <a:ext cx="16934389" cy="113137"/>
            <a:chOff x="0" y="0"/>
            <a:chExt cx="22579185" cy="150849"/>
          </a:xfrm>
        </p:grpSpPr>
        <p:sp>
          <p:nvSpPr>
            <p:cNvPr id="303" name="Google Shape;303;p18">
              <a:extLst>
                <a:ext uri="{FF2B5EF4-FFF2-40B4-BE49-F238E27FC236}">
                  <a16:creationId xmlns:a16="http://schemas.microsoft.com/office/drawing/2014/main" id="{415E8370-6D36-6286-C328-FE59D6D9BC3E}"/>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4" name="Google Shape;304;p18">
              <a:extLst>
                <a:ext uri="{FF2B5EF4-FFF2-40B4-BE49-F238E27FC236}">
                  <a16:creationId xmlns:a16="http://schemas.microsoft.com/office/drawing/2014/main" id="{AE93169B-6316-2FEB-151C-F38CB86E1793}"/>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5" name="Google Shape;305;p18">
              <a:extLst>
                <a:ext uri="{FF2B5EF4-FFF2-40B4-BE49-F238E27FC236}">
                  <a16:creationId xmlns:a16="http://schemas.microsoft.com/office/drawing/2014/main" id="{87D3C200-64A2-8A8D-FB44-8A28F9A7A07C}"/>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6" name="Google Shape;306;p18">
              <a:extLst>
                <a:ext uri="{FF2B5EF4-FFF2-40B4-BE49-F238E27FC236}">
                  <a16:creationId xmlns:a16="http://schemas.microsoft.com/office/drawing/2014/main" id="{9A6BBC18-6C70-B7F1-1EC6-F6B186C04BEA}"/>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307" name="Google Shape;307;p18">
            <a:extLst>
              <a:ext uri="{FF2B5EF4-FFF2-40B4-BE49-F238E27FC236}">
                <a16:creationId xmlns:a16="http://schemas.microsoft.com/office/drawing/2014/main" id="{C85D3BCC-75B3-9720-0C8A-3E69F337B4E6}"/>
              </a:ext>
            </a:extLst>
          </p:cNvPr>
          <p:cNvGrpSpPr/>
          <p:nvPr/>
        </p:nvGrpSpPr>
        <p:grpSpPr>
          <a:xfrm>
            <a:off x="676806" y="9783665"/>
            <a:ext cx="16934389" cy="113137"/>
            <a:chOff x="0" y="0"/>
            <a:chExt cx="22579185" cy="150849"/>
          </a:xfrm>
        </p:grpSpPr>
        <p:sp>
          <p:nvSpPr>
            <p:cNvPr id="308" name="Google Shape;308;p18">
              <a:extLst>
                <a:ext uri="{FF2B5EF4-FFF2-40B4-BE49-F238E27FC236}">
                  <a16:creationId xmlns:a16="http://schemas.microsoft.com/office/drawing/2014/main" id="{97E6AABC-DCD4-5302-077A-00C3D456AF84}"/>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9" name="Google Shape;309;p18">
              <a:extLst>
                <a:ext uri="{FF2B5EF4-FFF2-40B4-BE49-F238E27FC236}">
                  <a16:creationId xmlns:a16="http://schemas.microsoft.com/office/drawing/2014/main" id="{5A8D6700-3691-CA63-1FFC-329788943013}"/>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0" name="Google Shape;310;p18">
              <a:extLst>
                <a:ext uri="{FF2B5EF4-FFF2-40B4-BE49-F238E27FC236}">
                  <a16:creationId xmlns:a16="http://schemas.microsoft.com/office/drawing/2014/main" id="{D7669368-4475-ACCD-39BC-A879C8720097}"/>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1" name="Google Shape;311;p18">
              <a:extLst>
                <a:ext uri="{FF2B5EF4-FFF2-40B4-BE49-F238E27FC236}">
                  <a16:creationId xmlns:a16="http://schemas.microsoft.com/office/drawing/2014/main" id="{7ABFDEFC-072B-F0C0-6651-90193B236FAB}"/>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319" name="Google Shape;319;p18">
            <a:extLst>
              <a:ext uri="{FF2B5EF4-FFF2-40B4-BE49-F238E27FC236}">
                <a16:creationId xmlns:a16="http://schemas.microsoft.com/office/drawing/2014/main" id="{2740F0CC-803C-5C14-B5F8-51B791842FDE}"/>
              </a:ext>
            </a:extLst>
          </p:cNvPr>
          <p:cNvSpPr/>
          <p:nvPr/>
        </p:nvSpPr>
        <p:spPr>
          <a:xfrm>
            <a:off x="-646587" y="7479400"/>
            <a:ext cx="4080609" cy="2398934"/>
          </a:xfrm>
          <a:custGeom>
            <a:avLst/>
            <a:gdLst/>
            <a:ahLst/>
            <a:cxnLst/>
            <a:rect l="l" t="t" r="r" b="b"/>
            <a:pathLst>
              <a:path w="4080609" h="2398934" extrusionOk="0">
                <a:moveTo>
                  <a:pt x="0" y="0"/>
                </a:moveTo>
                <a:lnTo>
                  <a:pt x="4080609" y="0"/>
                </a:lnTo>
                <a:lnTo>
                  <a:pt x="4080609" y="2398934"/>
                </a:lnTo>
                <a:lnTo>
                  <a:pt x="0" y="2398934"/>
                </a:lnTo>
                <a:lnTo>
                  <a:pt x="0" y="0"/>
                </a:lnTo>
                <a:close/>
              </a:path>
            </a:pathLst>
          </a:custGeom>
          <a:blipFill rotWithShape="1">
            <a:blip r:embed="rId4">
              <a:alphaModFix/>
            </a:blip>
            <a:stretch>
              <a:fillRect b="-18855"/>
            </a:stretch>
          </a:blipFill>
          <a:ln>
            <a:noFill/>
          </a:ln>
        </p:spPr>
        <p:txBody>
          <a:bodyPr/>
          <a:lstStyle/>
          <a:p>
            <a:endParaRPr lang="en-US"/>
          </a:p>
        </p:txBody>
      </p:sp>
      <p:sp>
        <p:nvSpPr>
          <p:cNvPr id="323" name="Google Shape;323;p18">
            <a:extLst>
              <a:ext uri="{FF2B5EF4-FFF2-40B4-BE49-F238E27FC236}">
                <a16:creationId xmlns:a16="http://schemas.microsoft.com/office/drawing/2014/main" id="{BB28E96A-2915-9AB3-C5FD-319257B08126}"/>
              </a:ext>
            </a:extLst>
          </p:cNvPr>
          <p:cNvSpPr/>
          <p:nvPr/>
        </p:nvSpPr>
        <p:spPr>
          <a:xfrm>
            <a:off x="15544773" y="7668411"/>
            <a:ext cx="1867781" cy="2313041"/>
          </a:xfrm>
          <a:custGeom>
            <a:avLst/>
            <a:gdLst/>
            <a:ahLst/>
            <a:cxnLst/>
            <a:rect l="l" t="t" r="r" b="b"/>
            <a:pathLst>
              <a:path w="1867781" h="2313041" extrusionOk="0">
                <a:moveTo>
                  <a:pt x="0" y="0"/>
                </a:moveTo>
                <a:lnTo>
                  <a:pt x="1867780" y="0"/>
                </a:lnTo>
                <a:lnTo>
                  <a:pt x="1867780" y="2313041"/>
                </a:lnTo>
                <a:lnTo>
                  <a:pt x="0" y="2313041"/>
                </a:lnTo>
                <a:lnTo>
                  <a:pt x="0" y="0"/>
                </a:lnTo>
                <a:close/>
              </a:path>
            </a:pathLst>
          </a:custGeom>
          <a:blipFill rotWithShape="1">
            <a:blip r:embed="rId5">
              <a:alphaModFix/>
            </a:blip>
            <a:stretch>
              <a:fillRect/>
            </a:stretch>
          </a:blipFill>
          <a:ln>
            <a:noFill/>
          </a:ln>
        </p:spPr>
        <p:txBody>
          <a:bodyPr/>
          <a:lstStyle/>
          <a:p>
            <a:endParaRPr lang="en-US"/>
          </a:p>
        </p:txBody>
      </p:sp>
      <p:sp>
        <p:nvSpPr>
          <p:cNvPr id="27" name="Google Shape;192;p13">
            <a:extLst>
              <a:ext uri="{FF2B5EF4-FFF2-40B4-BE49-F238E27FC236}">
                <a16:creationId xmlns:a16="http://schemas.microsoft.com/office/drawing/2014/main" id="{7FEC81F8-2A53-041E-DE69-8F4ECB89A957}"/>
              </a:ext>
            </a:extLst>
          </p:cNvPr>
          <p:cNvSpPr txBox="1"/>
          <p:nvPr/>
        </p:nvSpPr>
        <p:spPr>
          <a:xfrm>
            <a:off x="833120" y="576815"/>
            <a:ext cx="16778075" cy="1131079"/>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7500" b="0" i="0" u="none" strike="noStrike" cap="none">
                <a:solidFill>
                  <a:srgbClr val="9386F6"/>
                </a:solidFill>
                <a:latin typeface="Arial" panose="020B0604020202020204" pitchFamily="34" charset="0"/>
                <a:ea typeface="Caveat Brush"/>
                <a:cs typeface="Arial" panose="020B0604020202020204" pitchFamily="34" charset="0"/>
                <a:sym typeface="Caveat Brush"/>
              </a:rPr>
              <a:t>Mô hình dữ liệu mức logic</a:t>
            </a:r>
            <a:endParaRPr sz="7500"/>
          </a:p>
        </p:txBody>
      </p:sp>
      <p:sp>
        <p:nvSpPr>
          <p:cNvPr id="6" name="TextBox 5">
            <a:extLst>
              <a:ext uri="{FF2B5EF4-FFF2-40B4-BE49-F238E27FC236}">
                <a16:creationId xmlns:a16="http://schemas.microsoft.com/office/drawing/2014/main" id="{AE469D23-0702-7889-6EF3-8301168604C9}"/>
              </a:ext>
            </a:extLst>
          </p:cNvPr>
          <p:cNvSpPr txBox="1"/>
          <p:nvPr/>
        </p:nvSpPr>
        <p:spPr>
          <a:xfrm>
            <a:off x="6301976" y="6820549"/>
            <a:ext cx="5840361" cy="553998"/>
          </a:xfrm>
          <a:prstGeom prst="rect">
            <a:avLst/>
          </a:prstGeom>
          <a:noFill/>
        </p:spPr>
        <p:txBody>
          <a:bodyPr wrap="square" rtlCol="0">
            <a:spAutoFit/>
          </a:bodyPr>
          <a:lstStyle/>
          <a:p>
            <a:pPr algn="ctr"/>
            <a:r>
              <a:rPr lang="en-US" sz="3000"/>
              <a:t>Bảng giohang</a:t>
            </a:r>
          </a:p>
        </p:txBody>
      </p:sp>
      <p:pic>
        <p:nvPicPr>
          <p:cNvPr id="3" name="Picture 2">
            <a:extLst>
              <a:ext uri="{FF2B5EF4-FFF2-40B4-BE49-F238E27FC236}">
                <a16:creationId xmlns:a16="http://schemas.microsoft.com/office/drawing/2014/main" id="{99A74DAA-63DE-91F2-1273-B5F8DC10E8D4}"/>
              </a:ext>
            </a:extLst>
          </p:cNvPr>
          <p:cNvPicPr>
            <a:picLocks noChangeAspect="1"/>
          </p:cNvPicPr>
          <p:nvPr/>
        </p:nvPicPr>
        <p:blipFill>
          <a:blip r:embed="rId6"/>
          <a:stretch>
            <a:fillRect/>
          </a:stretch>
        </p:blipFill>
        <p:spPr>
          <a:xfrm>
            <a:off x="3434022" y="2907669"/>
            <a:ext cx="12110751" cy="3267103"/>
          </a:xfrm>
          <a:prstGeom prst="rect">
            <a:avLst/>
          </a:prstGeom>
        </p:spPr>
      </p:pic>
    </p:spTree>
    <p:extLst>
      <p:ext uri="{BB962C8B-B14F-4D97-AF65-F5344CB8AC3E}">
        <p14:creationId xmlns:p14="http://schemas.microsoft.com/office/powerpoint/2010/main" val="1491333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6B200EC1-1235-E764-DBC3-D186957DD61B}"/>
            </a:ext>
          </a:extLst>
        </p:cNvPr>
        <p:cNvGrpSpPr/>
        <p:nvPr/>
      </p:nvGrpSpPr>
      <p:grpSpPr>
        <a:xfrm>
          <a:off x="0" y="0"/>
          <a:ext cx="0" cy="0"/>
          <a:chOff x="0" y="0"/>
          <a:chExt cx="0" cy="0"/>
        </a:xfrm>
      </p:grpSpPr>
      <p:grpSp>
        <p:nvGrpSpPr>
          <p:cNvPr id="302" name="Google Shape;302;p18">
            <a:extLst>
              <a:ext uri="{FF2B5EF4-FFF2-40B4-BE49-F238E27FC236}">
                <a16:creationId xmlns:a16="http://schemas.microsoft.com/office/drawing/2014/main" id="{FCF18EAA-58E9-8BA3-86E4-2622BFFB9807}"/>
              </a:ext>
            </a:extLst>
          </p:cNvPr>
          <p:cNvGrpSpPr/>
          <p:nvPr/>
        </p:nvGrpSpPr>
        <p:grpSpPr>
          <a:xfrm>
            <a:off x="676806" y="390198"/>
            <a:ext cx="16934389" cy="113137"/>
            <a:chOff x="0" y="0"/>
            <a:chExt cx="22579185" cy="150849"/>
          </a:xfrm>
        </p:grpSpPr>
        <p:sp>
          <p:nvSpPr>
            <p:cNvPr id="303" name="Google Shape;303;p18">
              <a:extLst>
                <a:ext uri="{FF2B5EF4-FFF2-40B4-BE49-F238E27FC236}">
                  <a16:creationId xmlns:a16="http://schemas.microsoft.com/office/drawing/2014/main" id="{FDD3765D-B315-6DEE-93AF-284C268C29D6}"/>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4" name="Google Shape;304;p18">
              <a:extLst>
                <a:ext uri="{FF2B5EF4-FFF2-40B4-BE49-F238E27FC236}">
                  <a16:creationId xmlns:a16="http://schemas.microsoft.com/office/drawing/2014/main" id="{66641626-A547-01A6-68EF-CB467D00A09D}"/>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5" name="Google Shape;305;p18">
              <a:extLst>
                <a:ext uri="{FF2B5EF4-FFF2-40B4-BE49-F238E27FC236}">
                  <a16:creationId xmlns:a16="http://schemas.microsoft.com/office/drawing/2014/main" id="{CCA200CB-3380-58DE-8DE4-B369784BFBC2}"/>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6" name="Google Shape;306;p18">
              <a:extLst>
                <a:ext uri="{FF2B5EF4-FFF2-40B4-BE49-F238E27FC236}">
                  <a16:creationId xmlns:a16="http://schemas.microsoft.com/office/drawing/2014/main" id="{1604B5AD-81F4-EC12-1D7D-685C89128AFB}"/>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307" name="Google Shape;307;p18">
            <a:extLst>
              <a:ext uri="{FF2B5EF4-FFF2-40B4-BE49-F238E27FC236}">
                <a16:creationId xmlns:a16="http://schemas.microsoft.com/office/drawing/2014/main" id="{335B2B33-1299-C39E-2CB6-9B774774EAB0}"/>
              </a:ext>
            </a:extLst>
          </p:cNvPr>
          <p:cNvGrpSpPr/>
          <p:nvPr/>
        </p:nvGrpSpPr>
        <p:grpSpPr>
          <a:xfrm>
            <a:off x="676806" y="9783665"/>
            <a:ext cx="16934389" cy="113137"/>
            <a:chOff x="0" y="0"/>
            <a:chExt cx="22579185" cy="150849"/>
          </a:xfrm>
        </p:grpSpPr>
        <p:sp>
          <p:nvSpPr>
            <p:cNvPr id="308" name="Google Shape;308;p18">
              <a:extLst>
                <a:ext uri="{FF2B5EF4-FFF2-40B4-BE49-F238E27FC236}">
                  <a16:creationId xmlns:a16="http://schemas.microsoft.com/office/drawing/2014/main" id="{EE781EE3-B7D3-7500-382C-18EB628FF863}"/>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9" name="Google Shape;309;p18">
              <a:extLst>
                <a:ext uri="{FF2B5EF4-FFF2-40B4-BE49-F238E27FC236}">
                  <a16:creationId xmlns:a16="http://schemas.microsoft.com/office/drawing/2014/main" id="{B5D2BBE0-8065-37D1-79CA-B59E799136D6}"/>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0" name="Google Shape;310;p18">
              <a:extLst>
                <a:ext uri="{FF2B5EF4-FFF2-40B4-BE49-F238E27FC236}">
                  <a16:creationId xmlns:a16="http://schemas.microsoft.com/office/drawing/2014/main" id="{C2D7072C-9141-A2A4-7295-EB4F1260576D}"/>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1" name="Google Shape;311;p18">
              <a:extLst>
                <a:ext uri="{FF2B5EF4-FFF2-40B4-BE49-F238E27FC236}">
                  <a16:creationId xmlns:a16="http://schemas.microsoft.com/office/drawing/2014/main" id="{35A890B3-994F-FBC7-C33E-479DBEE6529F}"/>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319" name="Google Shape;319;p18">
            <a:extLst>
              <a:ext uri="{FF2B5EF4-FFF2-40B4-BE49-F238E27FC236}">
                <a16:creationId xmlns:a16="http://schemas.microsoft.com/office/drawing/2014/main" id="{F24FE80B-A061-0398-08B2-67804152A9BD}"/>
              </a:ext>
            </a:extLst>
          </p:cNvPr>
          <p:cNvSpPr/>
          <p:nvPr/>
        </p:nvSpPr>
        <p:spPr>
          <a:xfrm>
            <a:off x="-646587" y="7479400"/>
            <a:ext cx="4080609" cy="2398934"/>
          </a:xfrm>
          <a:custGeom>
            <a:avLst/>
            <a:gdLst/>
            <a:ahLst/>
            <a:cxnLst/>
            <a:rect l="l" t="t" r="r" b="b"/>
            <a:pathLst>
              <a:path w="4080609" h="2398934" extrusionOk="0">
                <a:moveTo>
                  <a:pt x="0" y="0"/>
                </a:moveTo>
                <a:lnTo>
                  <a:pt x="4080609" y="0"/>
                </a:lnTo>
                <a:lnTo>
                  <a:pt x="4080609" y="2398934"/>
                </a:lnTo>
                <a:lnTo>
                  <a:pt x="0" y="2398934"/>
                </a:lnTo>
                <a:lnTo>
                  <a:pt x="0" y="0"/>
                </a:lnTo>
                <a:close/>
              </a:path>
            </a:pathLst>
          </a:custGeom>
          <a:blipFill rotWithShape="1">
            <a:blip r:embed="rId4">
              <a:alphaModFix/>
            </a:blip>
            <a:stretch>
              <a:fillRect b="-18855"/>
            </a:stretch>
          </a:blipFill>
          <a:ln>
            <a:noFill/>
          </a:ln>
        </p:spPr>
        <p:txBody>
          <a:bodyPr/>
          <a:lstStyle/>
          <a:p>
            <a:endParaRPr lang="en-US"/>
          </a:p>
        </p:txBody>
      </p:sp>
      <p:sp>
        <p:nvSpPr>
          <p:cNvPr id="323" name="Google Shape;323;p18">
            <a:extLst>
              <a:ext uri="{FF2B5EF4-FFF2-40B4-BE49-F238E27FC236}">
                <a16:creationId xmlns:a16="http://schemas.microsoft.com/office/drawing/2014/main" id="{5333B62B-7C12-864E-1E6F-05C5BFE8F6E7}"/>
              </a:ext>
            </a:extLst>
          </p:cNvPr>
          <p:cNvSpPr/>
          <p:nvPr/>
        </p:nvSpPr>
        <p:spPr>
          <a:xfrm>
            <a:off x="15544773" y="7668411"/>
            <a:ext cx="1867781" cy="2313041"/>
          </a:xfrm>
          <a:custGeom>
            <a:avLst/>
            <a:gdLst/>
            <a:ahLst/>
            <a:cxnLst/>
            <a:rect l="l" t="t" r="r" b="b"/>
            <a:pathLst>
              <a:path w="1867781" h="2313041" extrusionOk="0">
                <a:moveTo>
                  <a:pt x="0" y="0"/>
                </a:moveTo>
                <a:lnTo>
                  <a:pt x="1867780" y="0"/>
                </a:lnTo>
                <a:lnTo>
                  <a:pt x="1867780" y="2313041"/>
                </a:lnTo>
                <a:lnTo>
                  <a:pt x="0" y="2313041"/>
                </a:lnTo>
                <a:lnTo>
                  <a:pt x="0" y="0"/>
                </a:lnTo>
                <a:close/>
              </a:path>
            </a:pathLst>
          </a:custGeom>
          <a:blipFill rotWithShape="1">
            <a:blip r:embed="rId5">
              <a:alphaModFix/>
            </a:blip>
            <a:stretch>
              <a:fillRect/>
            </a:stretch>
          </a:blipFill>
          <a:ln>
            <a:noFill/>
          </a:ln>
        </p:spPr>
        <p:txBody>
          <a:bodyPr/>
          <a:lstStyle/>
          <a:p>
            <a:endParaRPr lang="en-US"/>
          </a:p>
        </p:txBody>
      </p:sp>
      <p:sp>
        <p:nvSpPr>
          <p:cNvPr id="27" name="Google Shape;192;p13">
            <a:extLst>
              <a:ext uri="{FF2B5EF4-FFF2-40B4-BE49-F238E27FC236}">
                <a16:creationId xmlns:a16="http://schemas.microsoft.com/office/drawing/2014/main" id="{DFA83117-F64B-1362-A592-751E8EAD4917}"/>
              </a:ext>
            </a:extLst>
          </p:cNvPr>
          <p:cNvSpPr txBox="1"/>
          <p:nvPr/>
        </p:nvSpPr>
        <p:spPr>
          <a:xfrm>
            <a:off x="833120" y="576815"/>
            <a:ext cx="16778075" cy="1131079"/>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7500" b="0" i="0" u="none" strike="noStrike" cap="none">
                <a:solidFill>
                  <a:srgbClr val="9386F6"/>
                </a:solidFill>
                <a:latin typeface="Arial" panose="020B0604020202020204" pitchFamily="34" charset="0"/>
                <a:ea typeface="Caveat Brush"/>
                <a:cs typeface="Arial" panose="020B0604020202020204" pitchFamily="34" charset="0"/>
                <a:sym typeface="Caveat Brush"/>
              </a:rPr>
              <a:t>Mô hình dữ liệu mức logic</a:t>
            </a:r>
            <a:endParaRPr sz="7500"/>
          </a:p>
        </p:txBody>
      </p:sp>
      <p:sp>
        <p:nvSpPr>
          <p:cNvPr id="6" name="TextBox 5">
            <a:extLst>
              <a:ext uri="{FF2B5EF4-FFF2-40B4-BE49-F238E27FC236}">
                <a16:creationId xmlns:a16="http://schemas.microsoft.com/office/drawing/2014/main" id="{3EB7BDCE-017B-3EDD-65F1-58C33F2E5B76}"/>
              </a:ext>
            </a:extLst>
          </p:cNvPr>
          <p:cNvSpPr txBox="1"/>
          <p:nvPr/>
        </p:nvSpPr>
        <p:spPr>
          <a:xfrm>
            <a:off x="6301976" y="8824931"/>
            <a:ext cx="5840361" cy="553998"/>
          </a:xfrm>
          <a:prstGeom prst="rect">
            <a:avLst/>
          </a:prstGeom>
          <a:noFill/>
        </p:spPr>
        <p:txBody>
          <a:bodyPr wrap="square" rtlCol="0">
            <a:spAutoFit/>
          </a:bodyPr>
          <a:lstStyle/>
          <a:p>
            <a:pPr algn="ctr"/>
            <a:r>
              <a:rPr lang="en-US" sz="3000"/>
              <a:t>Bảng chitietgio</a:t>
            </a:r>
          </a:p>
        </p:txBody>
      </p:sp>
      <p:pic>
        <p:nvPicPr>
          <p:cNvPr id="3" name="Picture 2">
            <a:extLst>
              <a:ext uri="{FF2B5EF4-FFF2-40B4-BE49-F238E27FC236}">
                <a16:creationId xmlns:a16="http://schemas.microsoft.com/office/drawing/2014/main" id="{98179643-BA17-F36C-5E82-1393F545466E}"/>
              </a:ext>
            </a:extLst>
          </p:cNvPr>
          <p:cNvPicPr>
            <a:picLocks noChangeAspect="1"/>
          </p:cNvPicPr>
          <p:nvPr/>
        </p:nvPicPr>
        <p:blipFill>
          <a:blip r:embed="rId6"/>
          <a:stretch>
            <a:fillRect/>
          </a:stretch>
        </p:blipFill>
        <p:spPr>
          <a:xfrm>
            <a:off x="3434023" y="1781374"/>
            <a:ext cx="12110750" cy="6638821"/>
          </a:xfrm>
          <a:prstGeom prst="rect">
            <a:avLst/>
          </a:prstGeom>
        </p:spPr>
      </p:pic>
    </p:spTree>
    <p:extLst>
      <p:ext uri="{BB962C8B-B14F-4D97-AF65-F5344CB8AC3E}">
        <p14:creationId xmlns:p14="http://schemas.microsoft.com/office/powerpoint/2010/main" val="111627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a:extLst>
            <a:ext uri="{FF2B5EF4-FFF2-40B4-BE49-F238E27FC236}">
              <a16:creationId xmlns:a16="http://schemas.microsoft.com/office/drawing/2014/main" id="{E1AEB7C2-9640-494A-2E48-A78654176BDD}"/>
            </a:ext>
          </a:extLst>
        </p:cNvPr>
        <p:cNvGrpSpPr/>
        <p:nvPr/>
      </p:nvGrpSpPr>
      <p:grpSpPr>
        <a:xfrm>
          <a:off x="0" y="0"/>
          <a:ext cx="0" cy="0"/>
          <a:chOff x="0" y="0"/>
          <a:chExt cx="0" cy="0"/>
        </a:xfrm>
      </p:grpSpPr>
      <p:grpSp>
        <p:nvGrpSpPr>
          <p:cNvPr id="302" name="Google Shape;302;p18">
            <a:extLst>
              <a:ext uri="{FF2B5EF4-FFF2-40B4-BE49-F238E27FC236}">
                <a16:creationId xmlns:a16="http://schemas.microsoft.com/office/drawing/2014/main" id="{AEF89C62-80EB-C896-7BEA-7EA068723BE5}"/>
              </a:ext>
            </a:extLst>
          </p:cNvPr>
          <p:cNvGrpSpPr/>
          <p:nvPr/>
        </p:nvGrpSpPr>
        <p:grpSpPr>
          <a:xfrm>
            <a:off x="676806" y="390198"/>
            <a:ext cx="16934389" cy="113137"/>
            <a:chOff x="0" y="0"/>
            <a:chExt cx="22579185" cy="150849"/>
          </a:xfrm>
        </p:grpSpPr>
        <p:sp>
          <p:nvSpPr>
            <p:cNvPr id="303" name="Google Shape;303;p18">
              <a:extLst>
                <a:ext uri="{FF2B5EF4-FFF2-40B4-BE49-F238E27FC236}">
                  <a16:creationId xmlns:a16="http://schemas.microsoft.com/office/drawing/2014/main" id="{A1C7A585-33CE-850E-CF8E-8AB952CB096A}"/>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4" name="Google Shape;304;p18">
              <a:extLst>
                <a:ext uri="{FF2B5EF4-FFF2-40B4-BE49-F238E27FC236}">
                  <a16:creationId xmlns:a16="http://schemas.microsoft.com/office/drawing/2014/main" id="{7E983F11-67D4-D0D4-BA27-BF8D8EC7F392}"/>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5" name="Google Shape;305;p18">
              <a:extLst>
                <a:ext uri="{FF2B5EF4-FFF2-40B4-BE49-F238E27FC236}">
                  <a16:creationId xmlns:a16="http://schemas.microsoft.com/office/drawing/2014/main" id="{F812C220-0415-43D0-898F-9F9D139E5821}"/>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6" name="Google Shape;306;p18">
              <a:extLst>
                <a:ext uri="{FF2B5EF4-FFF2-40B4-BE49-F238E27FC236}">
                  <a16:creationId xmlns:a16="http://schemas.microsoft.com/office/drawing/2014/main" id="{AFFBB0D0-F929-962A-FC0F-E92D4A9BB093}"/>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307" name="Google Shape;307;p18">
            <a:extLst>
              <a:ext uri="{FF2B5EF4-FFF2-40B4-BE49-F238E27FC236}">
                <a16:creationId xmlns:a16="http://schemas.microsoft.com/office/drawing/2014/main" id="{288C2E7E-3302-4DEF-FD4E-26AD148D133E}"/>
              </a:ext>
            </a:extLst>
          </p:cNvPr>
          <p:cNvGrpSpPr/>
          <p:nvPr/>
        </p:nvGrpSpPr>
        <p:grpSpPr>
          <a:xfrm>
            <a:off x="676806" y="9783665"/>
            <a:ext cx="16934389" cy="113137"/>
            <a:chOff x="0" y="0"/>
            <a:chExt cx="22579185" cy="150849"/>
          </a:xfrm>
        </p:grpSpPr>
        <p:sp>
          <p:nvSpPr>
            <p:cNvPr id="308" name="Google Shape;308;p18">
              <a:extLst>
                <a:ext uri="{FF2B5EF4-FFF2-40B4-BE49-F238E27FC236}">
                  <a16:creationId xmlns:a16="http://schemas.microsoft.com/office/drawing/2014/main" id="{56DD4836-93ED-C315-1CC5-F0A7C1297EE9}"/>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9" name="Google Shape;309;p18">
              <a:extLst>
                <a:ext uri="{FF2B5EF4-FFF2-40B4-BE49-F238E27FC236}">
                  <a16:creationId xmlns:a16="http://schemas.microsoft.com/office/drawing/2014/main" id="{4F632C74-7E21-DFC2-E12E-E8109DABF57E}"/>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0" name="Google Shape;310;p18">
              <a:extLst>
                <a:ext uri="{FF2B5EF4-FFF2-40B4-BE49-F238E27FC236}">
                  <a16:creationId xmlns:a16="http://schemas.microsoft.com/office/drawing/2014/main" id="{C2CCC160-8983-272A-DE6F-964118CAB5F6}"/>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1" name="Google Shape;311;p18">
              <a:extLst>
                <a:ext uri="{FF2B5EF4-FFF2-40B4-BE49-F238E27FC236}">
                  <a16:creationId xmlns:a16="http://schemas.microsoft.com/office/drawing/2014/main" id="{8498CF67-9A92-B665-C1BE-6390A5FA164F}"/>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319" name="Google Shape;319;p18">
            <a:extLst>
              <a:ext uri="{FF2B5EF4-FFF2-40B4-BE49-F238E27FC236}">
                <a16:creationId xmlns:a16="http://schemas.microsoft.com/office/drawing/2014/main" id="{590A06FC-730E-4F6A-DFA1-31D2976768A1}"/>
              </a:ext>
            </a:extLst>
          </p:cNvPr>
          <p:cNvSpPr/>
          <p:nvPr/>
        </p:nvSpPr>
        <p:spPr>
          <a:xfrm>
            <a:off x="-646587" y="7479400"/>
            <a:ext cx="4080609" cy="2398934"/>
          </a:xfrm>
          <a:custGeom>
            <a:avLst/>
            <a:gdLst/>
            <a:ahLst/>
            <a:cxnLst/>
            <a:rect l="l" t="t" r="r" b="b"/>
            <a:pathLst>
              <a:path w="4080609" h="2398934" extrusionOk="0">
                <a:moveTo>
                  <a:pt x="0" y="0"/>
                </a:moveTo>
                <a:lnTo>
                  <a:pt x="4080609" y="0"/>
                </a:lnTo>
                <a:lnTo>
                  <a:pt x="4080609" y="2398934"/>
                </a:lnTo>
                <a:lnTo>
                  <a:pt x="0" y="2398934"/>
                </a:lnTo>
                <a:lnTo>
                  <a:pt x="0" y="0"/>
                </a:lnTo>
                <a:close/>
              </a:path>
            </a:pathLst>
          </a:custGeom>
          <a:blipFill rotWithShape="1">
            <a:blip r:embed="rId4">
              <a:alphaModFix/>
            </a:blip>
            <a:stretch>
              <a:fillRect b="-18855"/>
            </a:stretch>
          </a:blipFill>
          <a:ln>
            <a:noFill/>
          </a:ln>
        </p:spPr>
        <p:txBody>
          <a:bodyPr/>
          <a:lstStyle/>
          <a:p>
            <a:endParaRPr lang="en-US"/>
          </a:p>
        </p:txBody>
      </p:sp>
      <p:sp>
        <p:nvSpPr>
          <p:cNvPr id="323" name="Google Shape;323;p18">
            <a:extLst>
              <a:ext uri="{FF2B5EF4-FFF2-40B4-BE49-F238E27FC236}">
                <a16:creationId xmlns:a16="http://schemas.microsoft.com/office/drawing/2014/main" id="{C593F0ED-341C-5611-CDFF-48B30021948B}"/>
              </a:ext>
            </a:extLst>
          </p:cNvPr>
          <p:cNvSpPr/>
          <p:nvPr/>
        </p:nvSpPr>
        <p:spPr>
          <a:xfrm>
            <a:off x="15544773" y="7668411"/>
            <a:ext cx="1867781" cy="2313041"/>
          </a:xfrm>
          <a:custGeom>
            <a:avLst/>
            <a:gdLst/>
            <a:ahLst/>
            <a:cxnLst/>
            <a:rect l="l" t="t" r="r" b="b"/>
            <a:pathLst>
              <a:path w="1867781" h="2313041" extrusionOk="0">
                <a:moveTo>
                  <a:pt x="0" y="0"/>
                </a:moveTo>
                <a:lnTo>
                  <a:pt x="1867780" y="0"/>
                </a:lnTo>
                <a:lnTo>
                  <a:pt x="1867780" y="2313041"/>
                </a:lnTo>
                <a:lnTo>
                  <a:pt x="0" y="2313041"/>
                </a:lnTo>
                <a:lnTo>
                  <a:pt x="0" y="0"/>
                </a:lnTo>
                <a:close/>
              </a:path>
            </a:pathLst>
          </a:custGeom>
          <a:blipFill rotWithShape="1">
            <a:blip r:embed="rId5">
              <a:alphaModFix/>
            </a:blip>
            <a:stretch>
              <a:fillRect/>
            </a:stretch>
          </a:blipFill>
          <a:ln>
            <a:noFill/>
          </a:ln>
        </p:spPr>
        <p:txBody>
          <a:bodyPr/>
          <a:lstStyle/>
          <a:p>
            <a:endParaRPr lang="en-US"/>
          </a:p>
        </p:txBody>
      </p:sp>
      <p:sp>
        <p:nvSpPr>
          <p:cNvPr id="27" name="Google Shape;192;p13">
            <a:extLst>
              <a:ext uri="{FF2B5EF4-FFF2-40B4-BE49-F238E27FC236}">
                <a16:creationId xmlns:a16="http://schemas.microsoft.com/office/drawing/2014/main" id="{C5F26A36-E597-53D9-8829-9AAE2E2E00A6}"/>
              </a:ext>
            </a:extLst>
          </p:cNvPr>
          <p:cNvSpPr txBox="1"/>
          <p:nvPr/>
        </p:nvSpPr>
        <p:spPr>
          <a:xfrm>
            <a:off x="833120" y="576815"/>
            <a:ext cx="16778075" cy="1131079"/>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7500" b="0" i="0" u="none" strike="noStrike" cap="none">
                <a:solidFill>
                  <a:srgbClr val="9386F6"/>
                </a:solidFill>
                <a:latin typeface="Arial" panose="020B0604020202020204" pitchFamily="34" charset="0"/>
                <a:ea typeface="Caveat Brush"/>
                <a:cs typeface="Arial" panose="020B0604020202020204" pitchFamily="34" charset="0"/>
                <a:sym typeface="Caveat Brush"/>
              </a:rPr>
              <a:t>Mô hình dữ liệu mức logic</a:t>
            </a:r>
            <a:endParaRPr sz="7500"/>
          </a:p>
        </p:txBody>
      </p:sp>
      <p:sp>
        <p:nvSpPr>
          <p:cNvPr id="6" name="TextBox 5">
            <a:extLst>
              <a:ext uri="{FF2B5EF4-FFF2-40B4-BE49-F238E27FC236}">
                <a16:creationId xmlns:a16="http://schemas.microsoft.com/office/drawing/2014/main" id="{9E5D9587-0FA7-6D66-4F45-6997F31B4CC8}"/>
              </a:ext>
            </a:extLst>
          </p:cNvPr>
          <p:cNvSpPr txBox="1"/>
          <p:nvPr/>
        </p:nvSpPr>
        <p:spPr>
          <a:xfrm>
            <a:off x="6301976" y="8824931"/>
            <a:ext cx="5840361" cy="553998"/>
          </a:xfrm>
          <a:prstGeom prst="rect">
            <a:avLst/>
          </a:prstGeom>
          <a:noFill/>
        </p:spPr>
        <p:txBody>
          <a:bodyPr wrap="square" rtlCol="0">
            <a:spAutoFit/>
          </a:bodyPr>
          <a:lstStyle/>
          <a:p>
            <a:pPr algn="ctr"/>
            <a:r>
              <a:rPr lang="en-US" sz="3000"/>
              <a:t>Bảng hoadon</a:t>
            </a:r>
          </a:p>
        </p:txBody>
      </p:sp>
      <p:pic>
        <p:nvPicPr>
          <p:cNvPr id="4" name="Picture 3">
            <a:extLst>
              <a:ext uri="{FF2B5EF4-FFF2-40B4-BE49-F238E27FC236}">
                <a16:creationId xmlns:a16="http://schemas.microsoft.com/office/drawing/2014/main" id="{9CC5F49F-001B-E996-062F-9A55EF171A31}"/>
              </a:ext>
            </a:extLst>
          </p:cNvPr>
          <p:cNvPicPr>
            <a:picLocks noChangeAspect="1"/>
          </p:cNvPicPr>
          <p:nvPr/>
        </p:nvPicPr>
        <p:blipFill>
          <a:blip r:embed="rId6"/>
          <a:stretch>
            <a:fillRect/>
          </a:stretch>
        </p:blipFill>
        <p:spPr>
          <a:xfrm>
            <a:off x="3434023" y="2112631"/>
            <a:ext cx="12110750" cy="6307564"/>
          </a:xfrm>
          <a:prstGeom prst="rect">
            <a:avLst/>
          </a:prstGeom>
        </p:spPr>
      </p:pic>
    </p:spTree>
    <p:extLst>
      <p:ext uri="{BB962C8B-B14F-4D97-AF65-F5344CB8AC3E}">
        <p14:creationId xmlns:p14="http://schemas.microsoft.com/office/powerpoint/2010/main" val="360320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95"/>
        <p:cNvGrpSpPr/>
        <p:nvPr/>
      </p:nvGrpSpPr>
      <p:grpSpPr>
        <a:xfrm>
          <a:off x="0" y="0"/>
          <a:ext cx="0" cy="0"/>
          <a:chOff x="0" y="0"/>
          <a:chExt cx="0" cy="0"/>
        </a:xfrm>
      </p:grpSpPr>
      <p:sp>
        <p:nvSpPr>
          <p:cNvPr id="396" name="Google Shape;396;p22"/>
          <p:cNvSpPr/>
          <p:nvPr/>
        </p:nvSpPr>
        <p:spPr>
          <a:xfrm>
            <a:off x="1756463" y="1028700"/>
            <a:ext cx="15346573" cy="8229600"/>
          </a:xfrm>
          <a:custGeom>
            <a:avLst/>
            <a:gdLst/>
            <a:ahLst/>
            <a:cxnLst/>
            <a:rect l="l" t="t" r="r" b="b"/>
            <a:pathLst>
              <a:path w="15346573" h="8229600" extrusionOk="0">
                <a:moveTo>
                  <a:pt x="0" y="0"/>
                </a:moveTo>
                <a:lnTo>
                  <a:pt x="15346574" y="0"/>
                </a:lnTo>
                <a:lnTo>
                  <a:pt x="15346574" y="8229600"/>
                </a:lnTo>
                <a:lnTo>
                  <a:pt x="0" y="8229600"/>
                </a:lnTo>
                <a:lnTo>
                  <a:pt x="0" y="0"/>
                </a:lnTo>
                <a:close/>
              </a:path>
            </a:pathLst>
          </a:custGeom>
          <a:blipFill rotWithShape="1">
            <a:blip r:embed="rId3">
              <a:alphaModFix/>
            </a:blip>
            <a:stretch>
              <a:fillRect/>
            </a:stretch>
          </a:blipFill>
          <a:ln>
            <a:noFill/>
          </a:ln>
        </p:spPr>
        <p:txBody>
          <a:bodyPr/>
          <a:lstStyle/>
          <a:p>
            <a:endParaRPr lang="en-US"/>
          </a:p>
        </p:txBody>
      </p:sp>
      <p:sp>
        <p:nvSpPr>
          <p:cNvPr id="399" name="Google Shape;399;p22"/>
          <p:cNvSpPr/>
          <p:nvPr/>
        </p:nvSpPr>
        <p:spPr>
          <a:xfrm>
            <a:off x="-2090518" y="5199523"/>
            <a:ext cx="6550879" cy="7554535"/>
          </a:xfrm>
          <a:custGeom>
            <a:avLst/>
            <a:gdLst/>
            <a:ahLst/>
            <a:cxnLst/>
            <a:rect l="l" t="t" r="r" b="b"/>
            <a:pathLst>
              <a:path w="6862131" h="7448717" extrusionOk="0">
                <a:moveTo>
                  <a:pt x="0" y="0"/>
                </a:moveTo>
                <a:lnTo>
                  <a:pt x="6862131" y="0"/>
                </a:lnTo>
                <a:lnTo>
                  <a:pt x="6862131" y="7448717"/>
                </a:lnTo>
                <a:lnTo>
                  <a:pt x="0" y="7448717"/>
                </a:lnTo>
                <a:lnTo>
                  <a:pt x="0" y="0"/>
                </a:lnTo>
                <a:close/>
              </a:path>
            </a:pathLst>
          </a:custGeom>
          <a:blipFill rotWithShape="1">
            <a:blip r:embed="rId4">
              <a:alphaModFix/>
            </a:blip>
            <a:stretch>
              <a:fillRect/>
            </a:stretch>
          </a:blipFill>
          <a:ln>
            <a:noFill/>
          </a:ln>
        </p:spPr>
        <p:txBody>
          <a:bodyPr/>
          <a:lstStyle/>
          <a:p>
            <a:endParaRPr lang="en-US"/>
          </a:p>
        </p:txBody>
      </p:sp>
      <p:sp>
        <p:nvSpPr>
          <p:cNvPr id="6" name="Google Shape;293;p17"/>
          <p:cNvSpPr txBox="1"/>
          <p:nvPr/>
        </p:nvSpPr>
        <p:spPr>
          <a:xfrm>
            <a:off x="4077263" y="2013681"/>
            <a:ext cx="10133431" cy="1508105"/>
          </a:xfrm>
          <a:prstGeom prst="rect">
            <a:avLst/>
          </a:prstGeom>
          <a:noFill/>
          <a:ln>
            <a:noFill/>
          </a:ln>
        </p:spPr>
        <p:txBody>
          <a:bodyPr spcFirstLastPara="1" wrap="square" lIns="0" tIns="0" rIns="0" bIns="0" anchor="t" anchorCtr="0">
            <a:spAutoFit/>
          </a:bodyPr>
          <a:lstStyle/>
          <a:p>
            <a:pPr marL="0" marR="0" lvl="0" indent="0" algn="ctr" rtl="0">
              <a:lnSpc>
                <a:spcPct val="98000"/>
              </a:lnSpc>
              <a:spcBef>
                <a:spcPts val="0"/>
              </a:spcBef>
              <a:spcAft>
                <a:spcPts val="0"/>
              </a:spcAft>
              <a:buNone/>
            </a:pPr>
            <a:r>
              <a:rPr lang="en-US" sz="10000">
                <a:solidFill>
                  <a:srgbClr val="F4F4F4"/>
                </a:solidFill>
                <a:latin typeface="Arial" panose="020B0604020202020204" pitchFamily="34" charset="0"/>
                <a:ea typeface="Caveat Brush"/>
                <a:cs typeface="Arial" panose="020B0604020202020204" pitchFamily="34" charset="0"/>
                <a:sym typeface="Caveat Brush"/>
              </a:rPr>
              <a:t>PHẦN 3</a:t>
            </a:r>
            <a:r>
              <a:rPr lang="en-US" sz="10000" b="0" i="0" u="none" strike="noStrike" cap="none">
                <a:solidFill>
                  <a:srgbClr val="F4F4F4"/>
                </a:solidFill>
                <a:latin typeface="Arial" panose="020B0604020202020204" pitchFamily="34" charset="0"/>
                <a:ea typeface="Caveat Brush"/>
                <a:cs typeface="Arial" panose="020B0604020202020204" pitchFamily="34" charset="0"/>
                <a:sym typeface="Caveat Brush"/>
              </a:rPr>
              <a:t>:</a:t>
            </a:r>
            <a:endParaRPr sz="10000"/>
          </a:p>
        </p:txBody>
      </p:sp>
      <p:sp>
        <p:nvSpPr>
          <p:cNvPr id="7" name="Google Shape;292;p17"/>
          <p:cNvSpPr txBox="1"/>
          <p:nvPr/>
        </p:nvSpPr>
        <p:spPr>
          <a:xfrm>
            <a:off x="3315361" y="4038558"/>
            <a:ext cx="11657233" cy="2462213"/>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0000" b="0" i="0" u="none" strike="noStrike" cap="none">
                <a:solidFill>
                  <a:srgbClr val="000000"/>
                </a:solidFill>
                <a:latin typeface="Arial" panose="020B0604020202020204" pitchFamily="34" charset="0"/>
                <a:ea typeface="Caveat Brush"/>
                <a:cs typeface="Arial" panose="020B0604020202020204" pitchFamily="34" charset="0"/>
                <a:sym typeface="Caveat Brush"/>
              </a:rPr>
              <a:t>XÂY DỰNG WEBSITE</a:t>
            </a:r>
            <a:endParaRPr sz="10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403"/>
        <p:cNvGrpSpPr/>
        <p:nvPr/>
      </p:nvGrpSpPr>
      <p:grpSpPr>
        <a:xfrm>
          <a:off x="0" y="0"/>
          <a:ext cx="0" cy="0"/>
          <a:chOff x="0" y="0"/>
          <a:chExt cx="0" cy="0"/>
        </a:xfrm>
      </p:grpSpPr>
      <p:grpSp>
        <p:nvGrpSpPr>
          <p:cNvPr id="408" name="Google Shape;408;p23"/>
          <p:cNvGrpSpPr/>
          <p:nvPr/>
        </p:nvGrpSpPr>
        <p:grpSpPr>
          <a:xfrm rot="-1713779">
            <a:off x="16170565" y="2397117"/>
            <a:ext cx="795125" cy="1066263"/>
            <a:chOff x="0" y="0"/>
            <a:chExt cx="6112695" cy="5640620"/>
          </a:xfrm>
        </p:grpSpPr>
        <p:sp>
          <p:nvSpPr>
            <p:cNvPr id="409" name="Google Shape;409;p23"/>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p:cNvGrpSpPr/>
          <p:nvPr/>
        </p:nvGrpSpPr>
        <p:grpSpPr>
          <a:xfrm rot="-1713779">
            <a:off x="731188" y="8472512"/>
            <a:ext cx="1172571" cy="1218100"/>
            <a:chOff x="0" y="0"/>
            <a:chExt cx="5373674" cy="4958673"/>
          </a:xfrm>
        </p:grpSpPr>
        <p:sp>
          <p:nvSpPr>
            <p:cNvPr id="413" name="Google Shape;413;p23"/>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p:cNvGrpSpPr/>
          <p:nvPr/>
        </p:nvGrpSpPr>
        <p:grpSpPr>
          <a:xfrm>
            <a:off x="676806" y="390198"/>
            <a:ext cx="16934389" cy="113137"/>
            <a:chOff x="0" y="0"/>
            <a:chExt cx="22579185" cy="150849"/>
          </a:xfrm>
        </p:grpSpPr>
        <p:sp>
          <p:nvSpPr>
            <p:cNvPr id="417" name="Google Shape;417;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p:cNvGrpSpPr/>
          <p:nvPr/>
        </p:nvGrpSpPr>
        <p:grpSpPr>
          <a:xfrm>
            <a:off x="676806" y="9783665"/>
            <a:ext cx="16934389" cy="113137"/>
            <a:chOff x="0" y="0"/>
            <a:chExt cx="22579185" cy="150849"/>
          </a:xfrm>
        </p:grpSpPr>
        <p:sp>
          <p:nvSpPr>
            <p:cNvPr id="422" name="Google Shape;422;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p:cNvSpPr txBox="1"/>
          <p:nvPr/>
        </p:nvSpPr>
        <p:spPr>
          <a:xfrm>
            <a:off x="1088570" y="633574"/>
            <a:ext cx="15827969"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cs typeface="Arial" panose="020B0604020202020204" pitchFamily="34" charset="0"/>
                <a:sym typeface="Caveat Brush"/>
              </a:rPr>
              <a:t>Chức năng Website</a:t>
            </a:r>
            <a:endParaRPr/>
          </a:p>
        </p:txBody>
      </p:sp>
      <p:sp>
        <p:nvSpPr>
          <p:cNvPr id="3" name="TextBox 2"/>
          <p:cNvSpPr txBox="1"/>
          <p:nvPr/>
        </p:nvSpPr>
        <p:spPr>
          <a:xfrm>
            <a:off x="1831531" y="2641881"/>
            <a:ext cx="16083637" cy="5940088"/>
          </a:xfrm>
          <a:prstGeom prst="rect">
            <a:avLst/>
          </a:prstGeom>
          <a:noFill/>
        </p:spPr>
        <p:txBody>
          <a:bodyPr wrap="square" rtlCol="0">
            <a:spAutoFit/>
          </a:bodyPr>
          <a:lstStyle/>
          <a:p>
            <a:pPr algn="just"/>
            <a:r>
              <a:rPr lang="en-US" sz="3000"/>
              <a:t>Các chức năng của website:</a:t>
            </a:r>
          </a:p>
          <a:p>
            <a:pPr algn="just"/>
            <a:endParaRPr lang="en-US" sz="3000"/>
          </a:p>
          <a:p>
            <a:pPr marL="457200" indent="-457200" algn="just">
              <a:buFontTx/>
              <a:buChar char="-"/>
            </a:pPr>
            <a:r>
              <a:rPr lang="en-US" sz="3000"/>
              <a:t>Phía người dùng:</a:t>
            </a:r>
          </a:p>
          <a:p>
            <a:pPr marL="457200" indent="-457200" algn="just">
              <a:buFontTx/>
              <a:buChar char="-"/>
            </a:pPr>
            <a:endParaRPr lang="en-US" sz="3000"/>
          </a:p>
          <a:p>
            <a:pPr marL="685800" indent="-685800" algn="just">
              <a:buFont typeface="Arial" panose="020B0604020202020204" pitchFamily="34" charset="0"/>
              <a:buChar char="•"/>
            </a:pPr>
            <a:r>
              <a:rPr lang="en-US" sz="3000"/>
              <a:t>Có thể đăng nhập, xem thông tin tài khoản của mình.</a:t>
            </a:r>
          </a:p>
          <a:p>
            <a:pPr marL="685800" indent="-685800" algn="just">
              <a:buFont typeface="Arial" panose="020B0604020202020204" pitchFamily="34" charset="0"/>
              <a:buChar char="•"/>
            </a:pPr>
            <a:endParaRPr lang="en-US" sz="3000"/>
          </a:p>
          <a:p>
            <a:pPr marL="685800" indent="-685800" algn="just">
              <a:buFont typeface="Arial" panose="020B0604020202020204" pitchFamily="34" charset="0"/>
              <a:buChar char="•"/>
            </a:pPr>
            <a:r>
              <a:rPr lang="en-US" sz="3000"/>
              <a:t>Tìm kiếm, xem sản phẩm.</a:t>
            </a:r>
          </a:p>
          <a:p>
            <a:pPr marL="685800" indent="-685800" algn="just">
              <a:buFont typeface="Arial" panose="020B0604020202020204" pitchFamily="34" charset="0"/>
              <a:buChar char="•"/>
            </a:pPr>
            <a:endParaRPr lang="en-US" sz="3000"/>
          </a:p>
          <a:p>
            <a:pPr marL="685800" indent="-685800" algn="just">
              <a:buFont typeface="Arial" panose="020B0604020202020204" pitchFamily="34" charset="0"/>
              <a:buChar char="•"/>
            </a:pPr>
            <a:r>
              <a:rPr lang="en-US" sz="3000"/>
              <a:t>Xem, thêm sản phẩm vào giỏ hàng, xoá sản phẩm trong giỏ hàng, huỷ giỏ hàng.</a:t>
            </a:r>
          </a:p>
          <a:p>
            <a:pPr marL="685800" indent="-685800" algn="just">
              <a:buFont typeface="Arial" panose="020B0604020202020204" pitchFamily="34" charset="0"/>
              <a:buChar char="•"/>
            </a:pPr>
            <a:endParaRPr lang="en-US" sz="3000"/>
          </a:p>
          <a:p>
            <a:pPr marL="685800" indent="-685800" algn="just">
              <a:buFont typeface="Arial" panose="020B0604020202020204" pitchFamily="34" charset="0"/>
              <a:buChar char="•"/>
            </a:pPr>
            <a:r>
              <a:rPr lang="en-US" sz="3000"/>
              <a:t>Xác nhận thanh toán, xem hoá đơn, in hoá đơn.</a:t>
            </a:r>
          </a:p>
          <a:p>
            <a:pPr marL="685800" indent="-685800">
              <a:buFont typeface="Arial" panose="020B0604020202020204" pitchFamily="34" charset="0"/>
              <a:buChar char="•"/>
            </a:pPr>
            <a:endParaRPr lang="en-US" sz="5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403"/>
        <p:cNvGrpSpPr/>
        <p:nvPr/>
      </p:nvGrpSpPr>
      <p:grpSpPr>
        <a:xfrm>
          <a:off x="0" y="0"/>
          <a:ext cx="0" cy="0"/>
          <a:chOff x="0" y="0"/>
          <a:chExt cx="0" cy="0"/>
        </a:xfrm>
      </p:grpSpPr>
      <p:grpSp>
        <p:nvGrpSpPr>
          <p:cNvPr id="408" name="Google Shape;408;p23"/>
          <p:cNvGrpSpPr/>
          <p:nvPr/>
        </p:nvGrpSpPr>
        <p:grpSpPr>
          <a:xfrm rot="-1713779">
            <a:off x="16170565" y="2397117"/>
            <a:ext cx="795125" cy="1066263"/>
            <a:chOff x="0" y="0"/>
            <a:chExt cx="6112695" cy="5640620"/>
          </a:xfrm>
        </p:grpSpPr>
        <p:sp>
          <p:nvSpPr>
            <p:cNvPr id="409" name="Google Shape;409;p23"/>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p:cNvGrpSpPr/>
          <p:nvPr/>
        </p:nvGrpSpPr>
        <p:grpSpPr>
          <a:xfrm rot="-1713779">
            <a:off x="731188" y="8472512"/>
            <a:ext cx="1172571" cy="1218100"/>
            <a:chOff x="0" y="0"/>
            <a:chExt cx="5373674" cy="4958673"/>
          </a:xfrm>
        </p:grpSpPr>
        <p:sp>
          <p:nvSpPr>
            <p:cNvPr id="413" name="Google Shape;413;p23"/>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p:cNvGrpSpPr/>
          <p:nvPr/>
        </p:nvGrpSpPr>
        <p:grpSpPr>
          <a:xfrm>
            <a:off x="676806" y="390198"/>
            <a:ext cx="16934389" cy="113137"/>
            <a:chOff x="0" y="0"/>
            <a:chExt cx="22579185" cy="150849"/>
          </a:xfrm>
        </p:grpSpPr>
        <p:sp>
          <p:nvSpPr>
            <p:cNvPr id="417" name="Google Shape;417;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p:cNvGrpSpPr/>
          <p:nvPr/>
        </p:nvGrpSpPr>
        <p:grpSpPr>
          <a:xfrm>
            <a:off x="676806" y="9783665"/>
            <a:ext cx="16934389" cy="113137"/>
            <a:chOff x="0" y="0"/>
            <a:chExt cx="22579185" cy="150849"/>
          </a:xfrm>
        </p:grpSpPr>
        <p:sp>
          <p:nvSpPr>
            <p:cNvPr id="422" name="Google Shape;422;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p:cNvSpPr txBox="1"/>
          <p:nvPr/>
        </p:nvSpPr>
        <p:spPr>
          <a:xfrm>
            <a:off x="1088570" y="633574"/>
            <a:ext cx="15827969"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Chức năng Website</a:t>
            </a:r>
            <a:endParaRPr/>
          </a:p>
        </p:txBody>
      </p:sp>
      <p:sp>
        <p:nvSpPr>
          <p:cNvPr id="19" name="TextBox 18"/>
          <p:cNvSpPr txBox="1"/>
          <p:nvPr/>
        </p:nvSpPr>
        <p:spPr>
          <a:xfrm>
            <a:off x="2121859" y="2377523"/>
            <a:ext cx="16083637" cy="6863417"/>
          </a:xfrm>
          <a:prstGeom prst="rect">
            <a:avLst/>
          </a:prstGeom>
          <a:noFill/>
        </p:spPr>
        <p:txBody>
          <a:bodyPr wrap="square" rtlCol="0">
            <a:spAutoFit/>
          </a:bodyPr>
          <a:lstStyle/>
          <a:p>
            <a:pPr algn="just"/>
            <a:r>
              <a:rPr lang="en-US" sz="3000"/>
              <a:t>Các chức năng của website:</a:t>
            </a:r>
          </a:p>
          <a:p>
            <a:pPr algn="just"/>
            <a:endParaRPr lang="en-US" sz="3000"/>
          </a:p>
          <a:p>
            <a:pPr marL="457200" indent="-457200" algn="just">
              <a:buFontTx/>
              <a:buChar char="-"/>
            </a:pPr>
            <a:r>
              <a:rPr lang="en-US" sz="3000"/>
              <a:t>Phía quản trị viên:</a:t>
            </a:r>
          </a:p>
          <a:p>
            <a:pPr marL="457200" indent="-457200" algn="just">
              <a:buFontTx/>
              <a:buChar char="-"/>
            </a:pPr>
            <a:endParaRPr lang="en-US" sz="3000"/>
          </a:p>
          <a:p>
            <a:pPr marL="685800" indent="-685800" algn="just">
              <a:buFont typeface="Arial" panose="020B0604020202020204" pitchFamily="34" charset="0"/>
              <a:buChar char="•"/>
            </a:pPr>
            <a:r>
              <a:rPr lang="en-US" sz="3000"/>
              <a:t>Xem thông tin tài khoản của thành viên shop.</a:t>
            </a:r>
          </a:p>
          <a:p>
            <a:pPr marL="685800" indent="-685800" algn="just">
              <a:buFont typeface="Arial" panose="020B0604020202020204" pitchFamily="34" charset="0"/>
              <a:buChar char="•"/>
            </a:pPr>
            <a:endParaRPr lang="en-US" sz="3000"/>
          </a:p>
          <a:p>
            <a:pPr marL="685800" indent="-685800" algn="just">
              <a:buFont typeface="Arial" panose="020B0604020202020204" pitchFamily="34" charset="0"/>
              <a:buChar char="•"/>
            </a:pPr>
            <a:r>
              <a:rPr lang="en-US" sz="3000"/>
              <a:t>Xem thông tin tài khoản của các quản trị viên khác thuộc shop.</a:t>
            </a:r>
          </a:p>
          <a:p>
            <a:pPr marL="685800" indent="-685800" algn="just">
              <a:buFont typeface="Arial" panose="020B0604020202020204" pitchFamily="34" charset="0"/>
              <a:buChar char="•"/>
            </a:pPr>
            <a:endParaRPr lang="en-US" sz="3000"/>
          </a:p>
          <a:p>
            <a:pPr marL="685800" indent="-685800" algn="just">
              <a:buFont typeface="Arial" panose="020B0604020202020204" pitchFamily="34" charset="0"/>
              <a:buChar char="•"/>
            </a:pPr>
            <a:r>
              <a:rPr lang="en-US" sz="3000"/>
              <a:t>Xem, them, sửa, xoá sản phẩm .</a:t>
            </a:r>
          </a:p>
          <a:p>
            <a:pPr marL="685800" indent="-685800" algn="just">
              <a:buFont typeface="Arial" panose="020B0604020202020204" pitchFamily="34" charset="0"/>
              <a:buChar char="•"/>
            </a:pPr>
            <a:endParaRPr lang="en-US" sz="3000"/>
          </a:p>
          <a:p>
            <a:pPr marL="685800" indent="-685800" algn="just">
              <a:buFont typeface="Arial" panose="020B0604020202020204" pitchFamily="34" charset="0"/>
              <a:buChar char="•"/>
            </a:pPr>
            <a:r>
              <a:rPr lang="en-US" sz="3000"/>
              <a:t>Duyệt thanh toán, xem hoá đơn, in hoá đơn.</a:t>
            </a:r>
          </a:p>
          <a:p>
            <a:pPr marL="685800" indent="-685800" algn="just">
              <a:buFont typeface="Arial" panose="020B0604020202020204" pitchFamily="34" charset="0"/>
              <a:buChar char="•"/>
            </a:pPr>
            <a:endParaRPr lang="en-US" sz="3000"/>
          </a:p>
          <a:p>
            <a:pPr marL="685800" indent="-685800" algn="just">
              <a:buFont typeface="Arial" panose="020B0604020202020204" pitchFamily="34" charset="0"/>
              <a:buChar char="•"/>
            </a:pPr>
            <a:r>
              <a:rPr lang="en-US" sz="3000"/>
              <a:t>Xem thống kê doanh thu.</a:t>
            </a:r>
          </a:p>
          <a:p>
            <a:pPr marL="685800" indent="-685800">
              <a:buFont typeface="Arial" panose="020B0604020202020204" pitchFamily="34" charset="0"/>
              <a:buChar char="•"/>
            </a:pPr>
            <a:endParaRPr lang="en-US" sz="5000"/>
          </a:p>
        </p:txBody>
      </p:sp>
    </p:spTree>
    <p:extLst>
      <p:ext uri="{BB962C8B-B14F-4D97-AF65-F5344CB8AC3E}">
        <p14:creationId xmlns:p14="http://schemas.microsoft.com/office/powerpoint/2010/main" val="1433993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290A4670-BD46-DE9E-4D06-26733A16D076}"/>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2A952076-61E0-7D87-5536-B36DAA66EFAF}"/>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B8284443-BF76-584B-C3D5-EF6C12EEE153}"/>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0D359B65-06CB-9024-6C1B-CD4BDC2CFE2B}"/>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0FBA9BB5-D50B-C8A3-4E4C-8C0ED0105E44}"/>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70EE54BD-5D16-D365-7852-EB3B9A513488}"/>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8596FB41-10F7-CC0C-1607-46EE32317F69}"/>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E39FDEC7-6E73-E345-C315-5D6DF0F1F990}"/>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A8021E0F-493E-B388-5B47-644B7A51BD59}"/>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E39FE6D6-F53E-B828-3511-452C7D0B9C0D}"/>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1E774ACC-1E24-AE1E-3A49-7492CAA592CD}"/>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0DBA44D8-29E5-4AA9-CFC8-D0385EF52AC9}"/>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5C6A8A91-6221-57E6-DDE7-990F415C4F75}"/>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61A8EA5A-9E97-DF08-9B09-6A3686F87AFC}"/>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03C74527-CFEC-F9B0-79DA-FBABE1DAC0CE}"/>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0FDD8DAF-6E6C-14FA-9738-2039F1DE4471}"/>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8D30D616-6044-6B9A-93BA-70E43E53799D}"/>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9BAB817F-46A6-2DEF-D94A-B673507C84D2}"/>
              </a:ext>
            </a:extLst>
          </p:cNvPr>
          <p:cNvSpPr txBox="1"/>
          <p:nvPr/>
        </p:nvSpPr>
        <p:spPr>
          <a:xfrm>
            <a:off x="1088570" y="633574"/>
            <a:ext cx="15827969" cy="3016210"/>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Giao diện Website </a:t>
            </a:r>
          </a:p>
          <a:p>
            <a:pPr marL="0" marR="0" lvl="0" indent="0" algn="ctr" rtl="0">
              <a:lnSpc>
                <a:spcPct val="97999"/>
              </a:lnSpc>
              <a:spcBef>
                <a:spcPts val="0"/>
              </a:spcBef>
              <a:spcAft>
                <a:spcPts val="0"/>
              </a:spcAft>
              <a:buNone/>
            </a:pP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a:t>
            </a:r>
            <a:r>
              <a:rPr lang="en-US" sz="10000">
                <a:solidFill>
                  <a:srgbClr val="9386F6"/>
                </a:solidFill>
                <a:latin typeface="Arial" panose="020B0604020202020204" pitchFamily="34" charset="0"/>
                <a:ea typeface="Caveat Brush"/>
                <a:cs typeface="Arial" panose="020B0604020202020204" pitchFamily="34" charset="0"/>
                <a:sym typeface="Caveat Brush"/>
              </a:rPr>
              <a:t>Quản trị viên</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a:t>
            </a:r>
            <a:endParaRPr/>
          </a:p>
        </p:txBody>
      </p:sp>
    </p:spTree>
    <p:extLst>
      <p:ext uri="{BB962C8B-B14F-4D97-AF65-F5344CB8AC3E}">
        <p14:creationId xmlns:p14="http://schemas.microsoft.com/office/powerpoint/2010/main" val="3331630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55"/>
        <p:cNvGrpSpPr/>
        <p:nvPr/>
      </p:nvGrpSpPr>
      <p:grpSpPr>
        <a:xfrm>
          <a:off x="0" y="0"/>
          <a:ext cx="0" cy="0"/>
          <a:chOff x="0" y="0"/>
          <a:chExt cx="0" cy="0"/>
        </a:xfrm>
      </p:grpSpPr>
      <p:sp>
        <p:nvSpPr>
          <p:cNvPr id="156" name="Google Shape;156;p11"/>
          <p:cNvSpPr/>
          <p:nvPr/>
        </p:nvSpPr>
        <p:spPr>
          <a:xfrm>
            <a:off x="15423215" y="386907"/>
            <a:ext cx="3264928" cy="3171062"/>
          </a:xfrm>
          <a:custGeom>
            <a:avLst/>
            <a:gdLst/>
            <a:ahLst/>
            <a:cxnLst/>
            <a:rect l="l" t="t" r="r" b="b"/>
            <a:pathLst>
              <a:path w="3264928" h="3171062" extrusionOk="0">
                <a:moveTo>
                  <a:pt x="0" y="0"/>
                </a:moveTo>
                <a:lnTo>
                  <a:pt x="3264928" y="0"/>
                </a:lnTo>
                <a:lnTo>
                  <a:pt x="3264928" y="3171062"/>
                </a:lnTo>
                <a:lnTo>
                  <a:pt x="0" y="3171062"/>
                </a:lnTo>
                <a:lnTo>
                  <a:pt x="0" y="0"/>
                </a:lnTo>
                <a:close/>
              </a:path>
            </a:pathLst>
          </a:custGeom>
          <a:blipFill rotWithShape="1">
            <a:blip r:embed="rId3">
              <a:alphaModFix/>
            </a:blip>
            <a:stretch>
              <a:fillRect/>
            </a:stretch>
          </a:blipFill>
          <a:ln>
            <a:noFill/>
          </a:ln>
        </p:spPr>
        <p:txBody>
          <a:bodyPr/>
          <a:lstStyle/>
          <a:p>
            <a:endParaRPr lang="en-US"/>
          </a:p>
        </p:txBody>
      </p:sp>
      <p:sp>
        <p:nvSpPr>
          <p:cNvPr id="157" name="Google Shape;157;p11"/>
          <p:cNvSpPr/>
          <p:nvPr/>
        </p:nvSpPr>
        <p:spPr>
          <a:xfrm rot="3314840">
            <a:off x="-1402699" y="8701470"/>
            <a:ext cx="3264928" cy="3171062"/>
          </a:xfrm>
          <a:custGeom>
            <a:avLst/>
            <a:gdLst/>
            <a:ahLst/>
            <a:cxnLst/>
            <a:rect l="l" t="t" r="r" b="b"/>
            <a:pathLst>
              <a:path w="3264928" h="3171062" extrusionOk="0">
                <a:moveTo>
                  <a:pt x="0" y="0"/>
                </a:moveTo>
                <a:lnTo>
                  <a:pt x="3264929" y="0"/>
                </a:lnTo>
                <a:lnTo>
                  <a:pt x="3264929" y="3171062"/>
                </a:lnTo>
                <a:lnTo>
                  <a:pt x="0" y="3171062"/>
                </a:lnTo>
                <a:lnTo>
                  <a:pt x="0" y="0"/>
                </a:lnTo>
                <a:close/>
              </a:path>
            </a:pathLst>
          </a:custGeom>
          <a:blipFill rotWithShape="1">
            <a:blip r:embed="rId3">
              <a:alphaModFix/>
            </a:blip>
            <a:stretch>
              <a:fillRect/>
            </a:stretch>
          </a:blipFill>
          <a:ln>
            <a:noFill/>
          </a:ln>
        </p:spPr>
        <p:txBody>
          <a:bodyPr/>
          <a:lstStyle/>
          <a:p>
            <a:endParaRPr lang="en-US"/>
          </a:p>
        </p:txBody>
      </p:sp>
      <p:sp>
        <p:nvSpPr>
          <p:cNvPr id="159" name="Google Shape;159;p11"/>
          <p:cNvSpPr txBox="1"/>
          <p:nvPr/>
        </p:nvSpPr>
        <p:spPr>
          <a:xfrm>
            <a:off x="3136499" y="991175"/>
            <a:ext cx="12286716" cy="1016304"/>
          </a:xfrm>
          <a:prstGeom prst="rect">
            <a:avLst/>
          </a:prstGeom>
          <a:noFill/>
          <a:ln>
            <a:noFill/>
          </a:ln>
        </p:spPr>
        <p:txBody>
          <a:bodyPr spcFirstLastPara="1" wrap="square" lIns="0" tIns="0" rIns="0" bIns="0" anchor="t" anchorCtr="0">
            <a:spAutoFit/>
          </a:bodyPr>
          <a:lstStyle/>
          <a:p>
            <a:pPr marL="0" marR="0" lvl="0" indent="0" algn="ctr" rtl="0">
              <a:lnSpc>
                <a:spcPct val="127004"/>
              </a:lnSpc>
              <a:spcBef>
                <a:spcPts val="0"/>
              </a:spcBef>
              <a:spcAft>
                <a:spcPts val="0"/>
              </a:spcAft>
              <a:buNone/>
            </a:pPr>
            <a:r>
              <a:rPr lang="en-US" sz="5200" b="0" i="0" u="none" strike="noStrike" cap="none">
                <a:solidFill>
                  <a:srgbClr val="000000"/>
                </a:solidFill>
                <a:latin typeface="Arial" panose="020B0604020202020204" pitchFamily="34" charset="0"/>
                <a:ea typeface="Caveat Brush"/>
                <a:cs typeface="Arial" panose="020B0604020202020204" pitchFamily="34" charset="0"/>
                <a:sym typeface="Caveat Brush"/>
              </a:rPr>
              <a:t>Bảng Phân Công Nhiệm Vụ</a:t>
            </a:r>
            <a:endParaRPr sz="5200"/>
          </a:p>
        </p:txBody>
      </p:sp>
      <p:grpSp>
        <p:nvGrpSpPr>
          <p:cNvPr id="160" name="Google Shape;160;p11"/>
          <p:cNvGrpSpPr/>
          <p:nvPr/>
        </p:nvGrpSpPr>
        <p:grpSpPr>
          <a:xfrm>
            <a:off x="676806" y="390198"/>
            <a:ext cx="16934389" cy="113137"/>
            <a:chOff x="0" y="0"/>
            <a:chExt cx="22579185" cy="150849"/>
          </a:xfrm>
        </p:grpSpPr>
        <p:sp>
          <p:nvSpPr>
            <p:cNvPr id="161" name="Google Shape;161;p11"/>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62" name="Google Shape;162;p11"/>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63" name="Google Shape;163;p11"/>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64" name="Google Shape;164;p11"/>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165" name="Google Shape;165;p11"/>
          <p:cNvGrpSpPr/>
          <p:nvPr/>
        </p:nvGrpSpPr>
        <p:grpSpPr>
          <a:xfrm>
            <a:off x="676806" y="9783665"/>
            <a:ext cx="16934389" cy="113137"/>
            <a:chOff x="0" y="0"/>
            <a:chExt cx="22579185" cy="150849"/>
          </a:xfrm>
        </p:grpSpPr>
        <p:sp>
          <p:nvSpPr>
            <p:cNvPr id="166" name="Google Shape;166;p11"/>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67" name="Google Shape;167;p11"/>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68" name="Google Shape;168;p11"/>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69" name="Google Shape;169;p11"/>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aphicFrame>
        <p:nvGraphicFramePr>
          <p:cNvPr id="2" name="Table 1"/>
          <p:cNvGraphicFramePr>
            <a:graphicFrameLocks noGrp="1"/>
          </p:cNvGraphicFramePr>
          <p:nvPr>
            <p:extLst>
              <p:ext uri="{D42A27DB-BD31-4B8C-83A1-F6EECF244321}">
                <p14:modId xmlns:p14="http://schemas.microsoft.com/office/powerpoint/2010/main" val="2801560518"/>
              </p:ext>
            </p:extLst>
          </p:nvPr>
        </p:nvGraphicFramePr>
        <p:xfrm>
          <a:off x="676806" y="2007479"/>
          <a:ext cx="16229435" cy="7792705"/>
        </p:xfrm>
        <a:graphic>
          <a:graphicData uri="http://schemas.openxmlformats.org/drawingml/2006/table">
            <a:tbl>
              <a:tblPr firstRow="1" firstCol="1" bandRow="1">
                <a:tableStyleId>{4167C02A-D873-4A51-BB6E-531CC85F8D8B}</a:tableStyleId>
              </a:tblPr>
              <a:tblGrid>
                <a:gridCol w="2919834">
                  <a:extLst>
                    <a:ext uri="{9D8B030D-6E8A-4147-A177-3AD203B41FA5}">
                      <a16:colId xmlns:a16="http://schemas.microsoft.com/office/drawing/2014/main" val="20000"/>
                    </a:ext>
                  </a:extLst>
                </a:gridCol>
                <a:gridCol w="11277600">
                  <a:extLst>
                    <a:ext uri="{9D8B030D-6E8A-4147-A177-3AD203B41FA5}">
                      <a16:colId xmlns:a16="http://schemas.microsoft.com/office/drawing/2014/main" val="20001"/>
                    </a:ext>
                  </a:extLst>
                </a:gridCol>
                <a:gridCol w="2032001">
                  <a:extLst>
                    <a:ext uri="{9D8B030D-6E8A-4147-A177-3AD203B41FA5}">
                      <a16:colId xmlns:a16="http://schemas.microsoft.com/office/drawing/2014/main" val="20002"/>
                    </a:ext>
                  </a:extLst>
                </a:gridCol>
              </a:tblGrid>
              <a:tr h="808324">
                <a:tc>
                  <a:txBody>
                    <a:bodyPr/>
                    <a:lstStyle/>
                    <a:p>
                      <a:pPr algn="ctr">
                        <a:lnSpc>
                          <a:spcPct val="150000"/>
                        </a:lnSpc>
                        <a:spcAft>
                          <a:spcPts val="0"/>
                        </a:spcAft>
                      </a:pPr>
                      <a:r>
                        <a:rPr lang="en-US" sz="2400">
                          <a:effectLst/>
                        </a:rPr>
                        <a:t>HỌ TÊN SINH VIÊN</a:t>
                      </a:r>
                      <a:endParaRPr lang="en-US" sz="2400">
                        <a:effectLst/>
                        <a:latin typeface="Times New Roman" panose="02020603050405020304" pitchFamily="18" charset="0"/>
                        <a:ea typeface="Times New Roman" panose="02020603050405020304" pitchFamily="18" charset="0"/>
                      </a:endParaRPr>
                    </a:p>
                  </a:txBody>
                  <a:tcPr marL="34815" marR="34815" marT="0" marB="0" anchor="ctr"/>
                </a:tc>
                <a:tc>
                  <a:txBody>
                    <a:bodyPr/>
                    <a:lstStyle/>
                    <a:p>
                      <a:pPr algn="ctr">
                        <a:lnSpc>
                          <a:spcPct val="150000"/>
                        </a:lnSpc>
                        <a:spcAft>
                          <a:spcPts val="0"/>
                        </a:spcAft>
                      </a:pPr>
                      <a:r>
                        <a:rPr lang="en-US" sz="2400">
                          <a:effectLst/>
                        </a:rPr>
                        <a:t>CÔNG VIỆC THỰC HIỆN</a:t>
                      </a:r>
                      <a:endParaRPr lang="en-US" sz="2400">
                        <a:effectLst/>
                        <a:latin typeface="Times New Roman" panose="02020603050405020304" pitchFamily="18" charset="0"/>
                        <a:ea typeface="Times New Roman" panose="02020603050405020304" pitchFamily="18" charset="0"/>
                      </a:endParaRPr>
                    </a:p>
                  </a:txBody>
                  <a:tcPr marL="34815" marR="34815" marT="0" marB="0" anchor="ctr"/>
                </a:tc>
                <a:tc>
                  <a:txBody>
                    <a:bodyPr/>
                    <a:lstStyle/>
                    <a:p>
                      <a:pPr algn="ctr">
                        <a:lnSpc>
                          <a:spcPct val="150000"/>
                        </a:lnSpc>
                        <a:spcAft>
                          <a:spcPts val="0"/>
                        </a:spcAft>
                      </a:pPr>
                      <a:r>
                        <a:rPr lang="en-US" sz="2400">
                          <a:effectLst/>
                        </a:rPr>
                        <a:t>TH</a:t>
                      </a:r>
                      <a:r>
                        <a:rPr lang="vi-VN" sz="2400">
                          <a:effectLst/>
                        </a:rPr>
                        <a:t>ỜI GIAN</a:t>
                      </a:r>
                      <a:endParaRPr lang="en-US" sz="2400">
                        <a:effectLst/>
                      </a:endParaRPr>
                    </a:p>
                    <a:p>
                      <a:pPr algn="ctr">
                        <a:lnSpc>
                          <a:spcPct val="150000"/>
                        </a:lnSpc>
                        <a:spcAft>
                          <a:spcPts val="0"/>
                        </a:spcAft>
                      </a:pPr>
                      <a:r>
                        <a:rPr lang="vi-VN" sz="2400">
                          <a:effectLst/>
                        </a:rPr>
                        <a:t>THỰC HIỆN</a:t>
                      </a:r>
                      <a:endParaRPr lang="en-US" sz="2400">
                        <a:effectLst/>
                        <a:latin typeface="Times New Roman" panose="02020603050405020304" pitchFamily="18" charset="0"/>
                        <a:ea typeface="Times New Roman" panose="02020603050405020304" pitchFamily="18" charset="0"/>
                      </a:endParaRPr>
                    </a:p>
                  </a:txBody>
                  <a:tcPr marL="34815" marR="34815" marT="0" marB="0" anchor="ctr"/>
                </a:tc>
                <a:extLst>
                  <a:ext uri="{0D108BD9-81ED-4DB2-BD59-A6C34878D82A}">
                    <a16:rowId xmlns:a16="http://schemas.microsoft.com/office/drawing/2014/main" val="10000"/>
                  </a:ext>
                </a:extLst>
              </a:tr>
              <a:tr h="2163301">
                <a:tc>
                  <a:txBody>
                    <a:bodyPr/>
                    <a:lstStyle/>
                    <a:p>
                      <a:pPr algn="ctr">
                        <a:lnSpc>
                          <a:spcPct val="150000"/>
                        </a:lnSpc>
                        <a:spcAft>
                          <a:spcPts val="0"/>
                        </a:spcAft>
                      </a:pPr>
                      <a:r>
                        <a:rPr lang="en-US" sz="2400">
                          <a:effectLst/>
                        </a:rPr>
                        <a:t>Nguyễn Thị Cẩm Tiên</a:t>
                      </a:r>
                      <a:endParaRPr lang="en-US" sz="2400">
                        <a:effectLst/>
                        <a:latin typeface="Times New Roman" panose="02020603050405020304" pitchFamily="18" charset="0"/>
                        <a:ea typeface="Times New Roman" panose="02020603050405020304" pitchFamily="18" charset="0"/>
                      </a:endParaRPr>
                    </a:p>
                  </a:txBody>
                  <a:tcPr marL="34815" marR="34815" marT="0" marB="0"/>
                </a:tc>
                <a:tc>
                  <a:txBody>
                    <a:bodyPr/>
                    <a:lstStyle/>
                    <a:p>
                      <a:pPr algn="l">
                        <a:lnSpc>
                          <a:spcPct val="150000"/>
                        </a:lnSpc>
                        <a:spcAft>
                          <a:spcPts val="0"/>
                        </a:spcAft>
                      </a:pPr>
                      <a:r>
                        <a:rPr lang="en-US" sz="2400">
                          <a:effectLst/>
                        </a:rPr>
                        <a:t>Tạo cơ sở dữ liệu, thiết kế các trang đăng ký, đăng nhập, thông tin, liên hệ, trang xem chi tiết sản phẩm, trang xem giỏ hàng, trang xem hoá đơn phía người dùng. Tạo chức năng đăng ký, đăng nhập, đăng</a:t>
                      </a:r>
                      <a:r>
                        <a:rPr lang="en-US" sz="2400" baseline="0">
                          <a:effectLst/>
                        </a:rPr>
                        <a:t> xuất tài khaonr</a:t>
                      </a:r>
                      <a:r>
                        <a:rPr lang="en-US" sz="2400">
                          <a:effectLst/>
                        </a:rPr>
                        <a:t>. Viết báo cáo. Tạo slide thuyết trình.</a:t>
                      </a:r>
                      <a:endParaRPr lang="en-US" sz="2400">
                        <a:effectLst/>
                        <a:latin typeface="Times New Roman" panose="02020603050405020304" pitchFamily="18" charset="0"/>
                        <a:ea typeface="Times New Roman" panose="02020603050405020304" pitchFamily="18" charset="0"/>
                      </a:endParaRPr>
                    </a:p>
                  </a:txBody>
                  <a:tcPr marL="34815" marR="34815" marT="0" marB="0"/>
                </a:tc>
                <a:tc>
                  <a:txBody>
                    <a:bodyPr/>
                    <a:lstStyle/>
                    <a:p>
                      <a:pPr algn="ctr">
                        <a:lnSpc>
                          <a:spcPct val="150000"/>
                        </a:lnSpc>
                        <a:spcAft>
                          <a:spcPts val="0"/>
                        </a:spcAft>
                      </a:pPr>
                      <a:r>
                        <a:rPr lang="en-US" sz="2400">
                          <a:effectLst/>
                        </a:rPr>
                        <a:t>2 tuần</a:t>
                      </a:r>
                      <a:endParaRPr lang="en-US" sz="2400">
                        <a:effectLst/>
                        <a:latin typeface="Times New Roman" panose="02020603050405020304" pitchFamily="18" charset="0"/>
                        <a:ea typeface="Times New Roman" panose="02020603050405020304" pitchFamily="18" charset="0"/>
                      </a:endParaRPr>
                    </a:p>
                  </a:txBody>
                  <a:tcPr marL="34815" marR="34815" marT="0" marB="0"/>
                </a:tc>
                <a:extLst>
                  <a:ext uri="{0D108BD9-81ED-4DB2-BD59-A6C34878D82A}">
                    <a16:rowId xmlns:a16="http://schemas.microsoft.com/office/drawing/2014/main" val="10001"/>
                  </a:ext>
                </a:extLst>
              </a:tr>
              <a:tr h="2403667">
                <a:tc>
                  <a:txBody>
                    <a:bodyPr/>
                    <a:lstStyle/>
                    <a:p>
                      <a:pPr algn="ctr">
                        <a:lnSpc>
                          <a:spcPct val="150000"/>
                        </a:lnSpc>
                        <a:spcAft>
                          <a:spcPts val="0"/>
                        </a:spcAft>
                      </a:pPr>
                      <a:r>
                        <a:rPr lang="en-US" sz="2400">
                          <a:effectLst/>
                        </a:rPr>
                        <a:t>Huỳnh Khải Vinh</a:t>
                      </a:r>
                      <a:endParaRPr lang="en-US" sz="2400">
                        <a:effectLst/>
                        <a:latin typeface="Times New Roman" panose="02020603050405020304" pitchFamily="18" charset="0"/>
                        <a:ea typeface="Times New Roman" panose="02020603050405020304" pitchFamily="18" charset="0"/>
                      </a:endParaRPr>
                    </a:p>
                  </a:txBody>
                  <a:tcPr marL="34815" marR="34815" marT="0" marB="0"/>
                </a:tc>
                <a:tc>
                  <a:txBody>
                    <a:bodyPr/>
                    <a:lstStyle/>
                    <a:p>
                      <a:pPr algn="l">
                        <a:lnSpc>
                          <a:spcPct val="150000"/>
                        </a:lnSpc>
                        <a:spcAft>
                          <a:spcPts val="0"/>
                        </a:spcAft>
                      </a:pPr>
                      <a:r>
                        <a:rPr lang="en-US" sz="2400">
                          <a:effectLst/>
                        </a:rPr>
                        <a:t>Thiết kế các trang xem giỏ hàng, hoá đơn phía quản trị, thống kê. Tạo chức năng thêm, huỷ giỏ hàng, thêm, sửa, xoá sản phẩm, quản trị viên, chức năng duyệt giỏ hàng, chức năng thống kê doanh thu, xuất hoá đơn. Viết báo cáo. Tạo slide thuyết trình.</a:t>
                      </a:r>
                      <a:endParaRPr lang="en-US" sz="2400">
                        <a:effectLst/>
                        <a:latin typeface="Times New Roman" panose="02020603050405020304" pitchFamily="18" charset="0"/>
                        <a:ea typeface="Times New Roman" panose="02020603050405020304" pitchFamily="18" charset="0"/>
                      </a:endParaRPr>
                    </a:p>
                  </a:txBody>
                  <a:tcPr marL="34815" marR="34815" marT="0" marB="0"/>
                </a:tc>
                <a:tc>
                  <a:txBody>
                    <a:bodyPr/>
                    <a:lstStyle/>
                    <a:p>
                      <a:pPr algn="ctr">
                        <a:lnSpc>
                          <a:spcPct val="150000"/>
                        </a:lnSpc>
                        <a:spcAft>
                          <a:spcPts val="0"/>
                        </a:spcAft>
                      </a:pPr>
                      <a:r>
                        <a:rPr lang="en-US" sz="2400">
                          <a:effectLst/>
                        </a:rPr>
                        <a:t>2 tuần</a:t>
                      </a:r>
                      <a:endParaRPr lang="en-US" sz="2400">
                        <a:effectLst/>
                        <a:latin typeface="Times New Roman" panose="02020603050405020304" pitchFamily="18" charset="0"/>
                        <a:ea typeface="Times New Roman" panose="02020603050405020304" pitchFamily="18" charset="0"/>
                      </a:endParaRPr>
                    </a:p>
                  </a:txBody>
                  <a:tcPr marL="34815" marR="34815" marT="0" marB="0"/>
                </a:tc>
                <a:extLst>
                  <a:ext uri="{0D108BD9-81ED-4DB2-BD59-A6C34878D82A}">
                    <a16:rowId xmlns:a16="http://schemas.microsoft.com/office/drawing/2014/main" val="10002"/>
                  </a:ext>
                </a:extLst>
              </a:tr>
              <a:tr h="2163301">
                <a:tc>
                  <a:txBody>
                    <a:bodyPr/>
                    <a:lstStyle/>
                    <a:p>
                      <a:pPr algn="ctr">
                        <a:lnSpc>
                          <a:spcPct val="150000"/>
                        </a:lnSpc>
                        <a:spcAft>
                          <a:spcPts val="0"/>
                        </a:spcAft>
                      </a:pPr>
                      <a:r>
                        <a:rPr lang="en-US" sz="2400">
                          <a:effectLst/>
                        </a:rPr>
                        <a:t>Bùi Cát Vũ</a:t>
                      </a:r>
                      <a:endParaRPr lang="en-US" sz="2400">
                        <a:effectLst/>
                        <a:latin typeface="Times New Roman" panose="02020603050405020304" pitchFamily="18" charset="0"/>
                        <a:ea typeface="Times New Roman" panose="02020603050405020304" pitchFamily="18" charset="0"/>
                      </a:endParaRPr>
                    </a:p>
                  </a:txBody>
                  <a:tcPr marL="34815" marR="34815" marT="0" marB="0"/>
                </a:tc>
                <a:tc>
                  <a:txBody>
                    <a:bodyPr/>
                    <a:lstStyle/>
                    <a:p>
                      <a:pPr algn="l">
                        <a:lnSpc>
                          <a:spcPct val="150000"/>
                        </a:lnSpc>
                        <a:spcAft>
                          <a:spcPts val="0"/>
                        </a:spcAft>
                      </a:pPr>
                      <a:r>
                        <a:rPr lang="en-US" sz="2400">
                          <a:effectLst/>
                        </a:rPr>
                        <a:t>Thiết kế các trang tìm kiếm sản phẩm, trang thông tin tài khoản người dùng, trang xem sản phẩm phía quản trị, trang xem thông tin quản trị viên. Tạo chức năng tìm kiếm sản phẩm, chức năng xác nhận thanh tác giỏ hàng. Viết báo cáo. Tạo slide thuyết trình.</a:t>
                      </a:r>
                      <a:endParaRPr lang="en-US" sz="2400">
                        <a:effectLst/>
                        <a:latin typeface="Times New Roman" panose="02020603050405020304" pitchFamily="18" charset="0"/>
                        <a:ea typeface="Times New Roman" panose="02020603050405020304" pitchFamily="18" charset="0"/>
                      </a:endParaRPr>
                    </a:p>
                  </a:txBody>
                  <a:tcPr marL="34815" marR="34815" marT="0" marB="0"/>
                </a:tc>
                <a:tc>
                  <a:txBody>
                    <a:bodyPr/>
                    <a:lstStyle/>
                    <a:p>
                      <a:pPr algn="ctr">
                        <a:lnSpc>
                          <a:spcPct val="150000"/>
                        </a:lnSpc>
                        <a:spcAft>
                          <a:spcPts val="0"/>
                        </a:spcAft>
                      </a:pPr>
                      <a:r>
                        <a:rPr lang="en-US" sz="2400">
                          <a:effectLst/>
                        </a:rPr>
                        <a:t>2 tuần</a:t>
                      </a:r>
                      <a:endParaRPr lang="en-US" sz="2400">
                        <a:effectLst/>
                        <a:latin typeface="Times New Roman" panose="02020603050405020304" pitchFamily="18" charset="0"/>
                        <a:ea typeface="Times New Roman" panose="02020603050405020304" pitchFamily="18" charset="0"/>
                      </a:endParaRPr>
                    </a:p>
                  </a:txBody>
                  <a:tcPr marL="34815" marR="34815"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403"/>
        <p:cNvGrpSpPr/>
        <p:nvPr/>
      </p:nvGrpSpPr>
      <p:grpSpPr>
        <a:xfrm>
          <a:off x="0" y="0"/>
          <a:ext cx="0" cy="0"/>
          <a:chOff x="0" y="0"/>
          <a:chExt cx="0" cy="0"/>
        </a:xfrm>
      </p:grpSpPr>
      <p:grpSp>
        <p:nvGrpSpPr>
          <p:cNvPr id="408" name="Google Shape;408;p23"/>
          <p:cNvGrpSpPr/>
          <p:nvPr/>
        </p:nvGrpSpPr>
        <p:grpSpPr>
          <a:xfrm rot="-1713779">
            <a:off x="16170565" y="2397117"/>
            <a:ext cx="795125" cy="1066263"/>
            <a:chOff x="0" y="0"/>
            <a:chExt cx="6112695" cy="5640620"/>
          </a:xfrm>
        </p:grpSpPr>
        <p:sp>
          <p:nvSpPr>
            <p:cNvPr id="409" name="Google Shape;409;p23"/>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p:cNvGrpSpPr/>
          <p:nvPr/>
        </p:nvGrpSpPr>
        <p:grpSpPr>
          <a:xfrm rot="-1713779">
            <a:off x="731188" y="8472512"/>
            <a:ext cx="1172571" cy="1218100"/>
            <a:chOff x="0" y="0"/>
            <a:chExt cx="5373674" cy="4958673"/>
          </a:xfrm>
        </p:grpSpPr>
        <p:sp>
          <p:nvSpPr>
            <p:cNvPr id="413" name="Google Shape;413;p23"/>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p:cNvGrpSpPr/>
          <p:nvPr/>
        </p:nvGrpSpPr>
        <p:grpSpPr>
          <a:xfrm>
            <a:off x="676806" y="390198"/>
            <a:ext cx="16934389" cy="113137"/>
            <a:chOff x="0" y="0"/>
            <a:chExt cx="22579185" cy="150849"/>
          </a:xfrm>
        </p:grpSpPr>
        <p:sp>
          <p:nvSpPr>
            <p:cNvPr id="417" name="Google Shape;417;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p:cNvGrpSpPr/>
          <p:nvPr/>
        </p:nvGrpSpPr>
        <p:grpSpPr>
          <a:xfrm>
            <a:off x="676806" y="9783665"/>
            <a:ext cx="16934389" cy="113137"/>
            <a:chOff x="0" y="0"/>
            <a:chExt cx="22579185" cy="150849"/>
          </a:xfrm>
        </p:grpSpPr>
        <p:sp>
          <p:nvSpPr>
            <p:cNvPr id="422" name="Google Shape;422;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p:cNvSpPr txBox="1"/>
          <p:nvPr/>
        </p:nvSpPr>
        <p:spPr>
          <a:xfrm>
            <a:off x="1088570" y="633574"/>
            <a:ext cx="15827969"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Trang đăng nhập</a:t>
            </a:r>
            <a:endParaRPr/>
          </a:p>
        </p:txBody>
      </p:sp>
      <p:pic>
        <p:nvPicPr>
          <p:cNvPr id="2" name="Picture 1">
            <a:extLst>
              <a:ext uri="{FF2B5EF4-FFF2-40B4-BE49-F238E27FC236}">
                <a16:creationId xmlns:a16="http://schemas.microsoft.com/office/drawing/2014/main" id="{86F7F60D-FC5A-E7CB-12E1-DD6CD2312222}"/>
              </a:ext>
            </a:extLst>
          </p:cNvPr>
          <p:cNvPicPr>
            <a:picLocks noChangeAspect="1"/>
          </p:cNvPicPr>
          <p:nvPr/>
        </p:nvPicPr>
        <p:blipFill>
          <a:blip r:embed="rId5"/>
          <a:stretch>
            <a:fillRect/>
          </a:stretch>
        </p:blipFill>
        <p:spPr>
          <a:xfrm>
            <a:off x="6813755" y="2410060"/>
            <a:ext cx="5353663" cy="6599287"/>
          </a:xfrm>
          <a:prstGeom prst="rect">
            <a:avLst/>
          </a:prstGeom>
        </p:spPr>
      </p:pic>
    </p:spTree>
    <p:extLst>
      <p:ext uri="{BB962C8B-B14F-4D97-AF65-F5344CB8AC3E}">
        <p14:creationId xmlns:p14="http://schemas.microsoft.com/office/powerpoint/2010/main" val="1879210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403"/>
        <p:cNvGrpSpPr/>
        <p:nvPr/>
      </p:nvGrpSpPr>
      <p:grpSpPr>
        <a:xfrm>
          <a:off x="0" y="0"/>
          <a:ext cx="0" cy="0"/>
          <a:chOff x="0" y="0"/>
          <a:chExt cx="0" cy="0"/>
        </a:xfrm>
      </p:grpSpPr>
      <p:grpSp>
        <p:nvGrpSpPr>
          <p:cNvPr id="408" name="Google Shape;408;p23"/>
          <p:cNvGrpSpPr/>
          <p:nvPr/>
        </p:nvGrpSpPr>
        <p:grpSpPr>
          <a:xfrm rot="-1713779">
            <a:off x="16170565" y="2397117"/>
            <a:ext cx="795125" cy="1066263"/>
            <a:chOff x="0" y="0"/>
            <a:chExt cx="6112695" cy="5640620"/>
          </a:xfrm>
        </p:grpSpPr>
        <p:sp>
          <p:nvSpPr>
            <p:cNvPr id="409" name="Google Shape;409;p23"/>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p:cNvGrpSpPr/>
          <p:nvPr/>
        </p:nvGrpSpPr>
        <p:grpSpPr>
          <a:xfrm rot="-1713779">
            <a:off x="731188" y="8472512"/>
            <a:ext cx="1172571" cy="1218100"/>
            <a:chOff x="0" y="0"/>
            <a:chExt cx="5373674" cy="4958673"/>
          </a:xfrm>
        </p:grpSpPr>
        <p:sp>
          <p:nvSpPr>
            <p:cNvPr id="413" name="Google Shape;413;p23"/>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p:cNvGrpSpPr/>
          <p:nvPr/>
        </p:nvGrpSpPr>
        <p:grpSpPr>
          <a:xfrm>
            <a:off x="676806" y="390198"/>
            <a:ext cx="16934389" cy="113137"/>
            <a:chOff x="0" y="0"/>
            <a:chExt cx="22579185" cy="150849"/>
          </a:xfrm>
        </p:grpSpPr>
        <p:sp>
          <p:nvSpPr>
            <p:cNvPr id="417" name="Google Shape;417;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p:cNvGrpSpPr/>
          <p:nvPr/>
        </p:nvGrpSpPr>
        <p:grpSpPr>
          <a:xfrm>
            <a:off x="676806" y="9783665"/>
            <a:ext cx="16934389" cy="113137"/>
            <a:chOff x="0" y="0"/>
            <a:chExt cx="22579185" cy="150849"/>
          </a:xfrm>
        </p:grpSpPr>
        <p:sp>
          <p:nvSpPr>
            <p:cNvPr id="422" name="Google Shape;422;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p:cNvSpPr txBox="1"/>
          <p:nvPr/>
        </p:nvSpPr>
        <p:spPr>
          <a:xfrm>
            <a:off x="1088570" y="633574"/>
            <a:ext cx="15827969"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quản trị viên</a:t>
            </a:r>
            <a:endParaRPr/>
          </a:p>
        </p:txBody>
      </p:sp>
      <p:pic>
        <p:nvPicPr>
          <p:cNvPr id="2" name="Picture 1">
            <a:extLst>
              <a:ext uri="{FF2B5EF4-FFF2-40B4-BE49-F238E27FC236}">
                <a16:creationId xmlns:a16="http://schemas.microsoft.com/office/drawing/2014/main" id="{2853DE12-FD30-5E1F-CF26-A17B528F7C09}"/>
              </a:ext>
            </a:extLst>
          </p:cNvPr>
          <p:cNvPicPr>
            <a:picLocks noChangeAspect="1"/>
          </p:cNvPicPr>
          <p:nvPr/>
        </p:nvPicPr>
        <p:blipFill>
          <a:blip r:embed="rId5"/>
          <a:stretch>
            <a:fillRect/>
          </a:stretch>
        </p:blipFill>
        <p:spPr>
          <a:xfrm>
            <a:off x="3111910" y="2271918"/>
            <a:ext cx="12580374" cy="6754095"/>
          </a:xfrm>
          <a:prstGeom prst="rect">
            <a:avLst/>
          </a:prstGeom>
        </p:spPr>
      </p:pic>
    </p:spTree>
    <p:extLst>
      <p:ext uri="{BB962C8B-B14F-4D97-AF65-F5344CB8AC3E}">
        <p14:creationId xmlns:p14="http://schemas.microsoft.com/office/powerpoint/2010/main" val="80775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506E81A1-C3F2-F98F-3F8F-B80D83A06B52}"/>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CF358CEF-7779-B627-756E-E8403CAAF474}"/>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4BE202D9-31D3-72E8-F8E9-7BB1F441E128}"/>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BA0165DB-9D09-2CE7-9B3F-825D8F7CA56D}"/>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BDECFAB5-AD07-2D8F-F573-26AFCF5DF51B}"/>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60265E27-432D-67A3-1B4C-593793773174}"/>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792CDCDE-A75F-F2CF-1543-A08E0E6E198B}"/>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ABD7F6DD-CE1A-4A5A-E00B-B152C183A5ED}"/>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7AB2800E-4010-F4BC-F112-03C0B151DFA7}"/>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DB4846C4-6709-69C9-3D2A-E197DB3AEB9C}"/>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3228C5F1-8D6D-95CA-A656-D1B73EE1783E}"/>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F49FC181-46D5-97FF-3FC7-244F6A2A3302}"/>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E8BDDECF-C67C-9805-2D28-2E57B0E353B2}"/>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AFAD85D6-C405-002E-8067-1CA15221E1B8}"/>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5EB6F244-5647-B1DE-9BE1-FF80219FB581}"/>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6A258D1F-5018-7A27-D2CF-4F1613FB56A2}"/>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D184A922-5962-25DB-7837-048ACBA7AA52}"/>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A00E2E9D-F5DB-C4B1-0BA5-F016580A401A}"/>
              </a:ext>
            </a:extLst>
          </p:cNvPr>
          <p:cNvSpPr txBox="1"/>
          <p:nvPr/>
        </p:nvSpPr>
        <p:spPr>
          <a:xfrm>
            <a:off x="1230014" y="497153"/>
            <a:ext cx="15827969"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Trang </a:t>
            </a:r>
            <a:r>
              <a:rPr lang="en-US" sz="10000">
                <a:solidFill>
                  <a:srgbClr val="9386F6"/>
                </a:solidFill>
                <a:latin typeface="Arial" panose="020B0604020202020204" pitchFamily="34" charset="0"/>
                <a:ea typeface="Caveat Brush"/>
                <a:cs typeface="Arial" panose="020B0604020202020204" pitchFamily="34" charset="0"/>
                <a:sym typeface="Caveat Brush"/>
              </a:rPr>
              <a:t>thêm sản phẩm</a:t>
            </a:r>
            <a:endParaRPr/>
          </a:p>
        </p:txBody>
      </p:sp>
      <p:pic>
        <p:nvPicPr>
          <p:cNvPr id="3" name="Picture 2">
            <a:extLst>
              <a:ext uri="{FF2B5EF4-FFF2-40B4-BE49-F238E27FC236}">
                <a16:creationId xmlns:a16="http://schemas.microsoft.com/office/drawing/2014/main" id="{29D42C93-73D4-8AED-AE33-300601A2E8CF}"/>
              </a:ext>
            </a:extLst>
          </p:cNvPr>
          <p:cNvPicPr>
            <a:picLocks noChangeAspect="1"/>
          </p:cNvPicPr>
          <p:nvPr/>
        </p:nvPicPr>
        <p:blipFill>
          <a:blip r:embed="rId5"/>
          <a:stretch>
            <a:fillRect/>
          </a:stretch>
        </p:blipFill>
        <p:spPr>
          <a:xfrm>
            <a:off x="3247757" y="2005258"/>
            <a:ext cx="11792481" cy="5120335"/>
          </a:xfrm>
          <a:prstGeom prst="rect">
            <a:avLst/>
          </a:prstGeom>
        </p:spPr>
      </p:pic>
      <p:pic>
        <p:nvPicPr>
          <p:cNvPr id="4" name="Picture 3">
            <a:extLst>
              <a:ext uri="{FF2B5EF4-FFF2-40B4-BE49-F238E27FC236}">
                <a16:creationId xmlns:a16="http://schemas.microsoft.com/office/drawing/2014/main" id="{7011B9F0-274F-3D7F-E99C-1895B223577E}"/>
              </a:ext>
            </a:extLst>
          </p:cNvPr>
          <p:cNvPicPr>
            <a:picLocks noChangeAspect="1"/>
          </p:cNvPicPr>
          <p:nvPr/>
        </p:nvPicPr>
        <p:blipFill rotWithShape="1">
          <a:blip r:embed="rId6"/>
          <a:srcRect l="331" t="27556"/>
          <a:stretch/>
        </p:blipFill>
        <p:spPr bwMode="auto">
          <a:xfrm>
            <a:off x="3247756" y="7147565"/>
            <a:ext cx="11792481" cy="21673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4084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DC150752-091F-D8AE-011A-2E600587F2F3}"/>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407F8B2F-5621-80CB-7554-BAE1D6C1C6D7}"/>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11AD8D94-795B-CFD7-0728-96614CEEE36D}"/>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73CBB096-736F-7578-3367-A8E2E526A34C}"/>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10E21621-4401-1E3A-EE78-F6452A95F15D}"/>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67D7C561-4B13-7F57-7AB9-54F9C8088DCE}"/>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565C1944-EAEE-6955-C75D-65A73ECDE991}"/>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D502C7D7-09F7-E906-69A6-07C124D91426}"/>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B3E2FBA1-1AE9-F68F-15B0-CF6A625EC3E5}"/>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5F0149AE-9C2C-DE3B-2456-0C4E48668D6C}"/>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1276B49E-1FA7-06D9-1C00-FE769CD4C484}"/>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9CAE0B19-49BF-295E-8D0B-3562ED9CF430}"/>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3F50A20A-EEDC-23E9-3BE3-DED7B2D7DCF5}"/>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969AAC05-C5B6-46AC-98AB-FFAE7176A808}"/>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2D27F1E2-A7CA-450B-E8EA-933964034C99}"/>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429402ED-D816-C6B3-E201-0BBAEF9A816E}"/>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8F9E359F-4296-6CBD-5E29-79D6BC8F53F1}"/>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E1BF8680-460E-81DE-E689-DE834D60344B}"/>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chỉnh sửa sản phẩm</a:t>
            </a:r>
            <a:endParaRPr/>
          </a:p>
        </p:txBody>
      </p:sp>
      <p:pic>
        <p:nvPicPr>
          <p:cNvPr id="2" name="Picture 1">
            <a:extLst>
              <a:ext uri="{FF2B5EF4-FFF2-40B4-BE49-F238E27FC236}">
                <a16:creationId xmlns:a16="http://schemas.microsoft.com/office/drawing/2014/main" id="{AD4D9DC5-55F0-F0C1-5CC6-E5156DF2B0B4}"/>
              </a:ext>
            </a:extLst>
          </p:cNvPr>
          <p:cNvPicPr>
            <a:picLocks noChangeAspect="1"/>
          </p:cNvPicPr>
          <p:nvPr/>
        </p:nvPicPr>
        <p:blipFill>
          <a:blip r:embed="rId5"/>
          <a:stretch>
            <a:fillRect/>
          </a:stretch>
        </p:blipFill>
        <p:spPr>
          <a:xfrm>
            <a:off x="3052916" y="2203411"/>
            <a:ext cx="12182167" cy="6534497"/>
          </a:xfrm>
          <a:prstGeom prst="rect">
            <a:avLst/>
          </a:prstGeom>
        </p:spPr>
      </p:pic>
    </p:spTree>
    <p:extLst>
      <p:ext uri="{BB962C8B-B14F-4D97-AF65-F5344CB8AC3E}">
        <p14:creationId xmlns:p14="http://schemas.microsoft.com/office/powerpoint/2010/main" val="3262616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44F66CC8-F027-54ED-CF78-E0AEFFAA2E5B}"/>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CDD6D0C2-47B4-264D-3FCE-8794F3E72E06}"/>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7011B8F3-7A5A-05C9-5882-45FC33CF97F3}"/>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2FFD7944-F914-379C-2297-EB7D81DFF1B9}"/>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555D51EF-BA21-9EC7-74F2-402CA6F933E6}"/>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A2E28B8F-369A-65AF-CDEE-C15FD93AE234}"/>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6792768D-ABE0-A600-37CF-CAA91BA7E0DC}"/>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E7D049DE-2CF9-4EFD-4122-2E19C8C3449A}"/>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4E4C382F-1996-7608-191E-89C779AF9918}"/>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D892D128-35C2-7CFB-E1B4-C2FB0AAB366A}"/>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EBD879C5-1BC9-255D-AB18-6D881962B639}"/>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9CEE6E20-5998-A710-58B8-8F598F45209A}"/>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6D587331-30D7-86EE-2A8E-0E5AFF636B96}"/>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06AC9D43-AB04-0CEB-4E81-EBFD3F48C407}"/>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DFF58B68-44F3-172E-FB22-4346FAEB5B92}"/>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704745D9-684B-9735-C064-8C9098ED8FD3}"/>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DC9E7CEC-DA0B-DFAB-B6EB-B7BC62BFDCED}"/>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EA06A27F-B0D9-08DF-7C0D-3A8CFA373A70}"/>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xóa sản phẩm</a:t>
            </a:r>
            <a:endParaRPr/>
          </a:p>
        </p:txBody>
      </p:sp>
      <p:pic>
        <p:nvPicPr>
          <p:cNvPr id="3" name="Picture 2">
            <a:extLst>
              <a:ext uri="{FF2B5EF4-FFF2-40B4-BE49-F238E27FC236}">
                <a16:creationId xmlns:a16="http://schemas.microsoft.com/office/drawing/2014/main" id="{DD2E47C2-403E-20A3-818E-4329542A2D80}"/>
              </a:ext>
            </a:extLst>
          </p:cNvPr>
          <p:cNvPicPr>
            <a:picLocks noChangeAspect="1"/>
          </p:cNvPicPr>
          <p:nvPr/>
        </p:nvPicPr>
        <p:blipFill>
          <a:blip r:embed="rId5"/>
          <a:stretch>
            <a:fillRect/>
          </a:stretch>
        </p:blipFill>
        <p:spPr>
          <a:xfrm>
            <a:off x="3810085" y="2159527"/>
            <a:ext cx="11469497" cy="4941629"/>
          </a:xfrm>
          <a:prstGeom prst="rect">
            <a:avLst/>
          </a:prstGeom>
        </p:spPr>
      </p:pic>
      <p:pic>
        <p:nvPicPr>
          <p:cNvPr id="4" name="Picture 3">
            <a:extLst>
              <a:ext uri="{FF2B5EF4-FFF2-40B4-BE49-F238E27FC236}">
                <a16:creationId xmlns:a16="http://schemas.microsoft.com/office/drawing/2014/main" id="{9E106C8F-D871-0D45-0A3B-61772BD3C22D}"/>
              </a:ext>
            </a:extLst>
          </p:cNvPr>
          <p:cNvPicPr>
            <a:picLocks noChangeAspect="1"/>
          </p:cNvPicPr>
          <p:nvPr/>
        </p:nvPicPr>
        <p:blipFill rotWithShape="1">
          <a:blip r:embed="rId6"/>
          <a:srcRect t="5077"/>
          <a:stretch/>
        </p:blipFill>
        <p:spPr bwMode="auto">
          <a:xfrm>
            <a:off x="3810084" y="7045647"/>
            <a:ext cx="11469497" cy="20790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484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D4F72DAA-02B0-7C7F-188A-8FB8B6D7A595}"/>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8E13194E-834D-E16C-CD6E-A98BAAF8DCE3}"/>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8C83E47C-E94B-AA5B-4710-D1307AB942A8}"/>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151AD05D-A750-EB41-6F60-25229C2937D7}"/>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C11C8F30-FCDA-4FC3-89D7-0251234BE410}"/>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837877DF-7D1A-3AFE-397C-E5413FB83D6C}"/>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2AC4C74A-F1EF-453D-873B-B44D09BA8E44}"/>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D45DD906-502C-A68D-2DDD-7D5AE6F346CD}"/>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9824D688-18AC-FA5E-6BB5-D47803E61A72}"/>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978526F4-2315-DAD2-D005-D3EC65D530AF}"/>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5A4D3C15-2CC5-385E-4292-E12F48FF4E46}"/>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CB363089-17D7-26EE-0E0E-B7EDE759CF01}"/>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EBDE9AC6-33BC-7EAE-A332-AE2388BAEC03}"/>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D3DA4DBD-7127-50DA-E296-DCC6F9AD89FF}"/>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4FF3E750-C433-2D6F-8299-D953FC20531C}"/>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F4874EAB-3CE8-E0E5-B706-C5F50BF78197}"/>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3AEDF929-6F27-F267-9B19-058D594DD435}"/>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EB309A9A-94DC-02D1-2D43-F76861559D0F}"/>
              </a:ext>
            </a:extLst>
          </p:cNvPr>
          <p:cNvSpPr txBox="1"/>
          <p:nvPr/>
        </p:nvSpPr>
        <p:spPr>
          <a:xfrm>
            <a:off x="801669" y="633574"/>
            <a:ext cx="17486331" cy="3016210"/>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quản lý danh sách thành viên</a:t>
            </a:r>
            <a:endParaRPr/>
          </a:p>
        </p:txBody>
      </p:sp>
      <p:pic>
        <p:nvPicPr>
          <p:cNvPr id="2" name="Picture 1">
            <a:extLst>
              <a:ext uri="{FF2B5EF4-FFF2-40B4-BE49-F238E27FC236}">
                <a16:creationId xmlns:a16="http://schemas.microsoft.com/office/drawing/2014/main" id="{55A1CA08-C64B-EB0E-88D6-BA0D3B412F8A}"/>
              </a:ext>
            </a:extLst>
          </p:cNvPr>
          <p:cNvPicPr>
            <a:picLocks noChangeAspect="1"/>
          </p:cNvPicPr>
          <p:nvPr/>
        </p:nvPicPr>
        <p:blipFill>
          <a:blip r:embed="rId5"/>
          <a:stretch>
            <a:fillRect/>
          </a:stretch>
        </p:blipFill>
        <p:spPr>
          <a:xfrm>
            <a:off x="3778214" y="3588578"/>
            <a:ext cx="11533239" cy="5403591"/>
          </a:xfrm>
          <a:prstGeom prst="rect">
            <a:avLst/>
          </a:prstGeom>
        </p:spPr>
      </p:pic>
    </p:spTree>
    <p:extLst>
      <p:ext uri="{BB962C8B-B14F-4D97-AF65-F5344CB8AC3E}">
        <p14:creationId xmlns:p14="http://schemas.microsoft.com/office/powerpoint/2010/main" val="4022643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71421B7B-D802-430E-C732-0C1681FD7FEA}"/>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54E54331-903C-8F83-39AB-791BFA7C36C4}"/>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9C11008E-7AD0-F02A-C363-8410C9A163A6}"/>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A7E4DB45-67CC-0D93-729C-C17F4792E747}"/>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134B1B6F-4340-63A2-14AD-DFDE4914805F}"/>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76D84F91-892B-F60B-139A-52F77A94A205}"/>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937589E7-BC28-40BB-C147-6D3FF0C8FC16}"/>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E71FF4FA-ABA9-1F02-69E0-1F03827E71BD}"/>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CB6DDBA9-4679-A49D-1186-22F65C2D3051}"/>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6AA14A42-8475-9532-81B3-4D6D5DDB7E34}"/>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E1664CE0-E611-2516-EF2F-E0A8E559E810}"/>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8B97A884-755A-6059-6F1D-C57715A2599A}"/>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EF1B66F0-2AE7-F5B0-ED48-5436E330589C}"/>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500461FD-DC17-B15F-5B68-A16583235C46}"/>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9F695FB4-A2E1-E67E-967B-A7CEF8B6150E}"/>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2DB2122B-E614-03A7-E8F5-E67AF310AB9B}"/>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E49E5482-4579-F1A0-D2A9-FEC848CD44BD}"/>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C6DAEA95-BD4F-AB88-17D9-007AAAA000CE}"/>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thêm quản trị viên</a:t>
            </a:r>
            <a:endParaRPr/>
          </a:p>
        </p:txBody>
      </p:sp>
      <p:pic>
        <p:nvPicPr>
          <p:cNvPr id="3" name="Picture 2">
            <a:extLst>
              <a:ext uri="{FF2B5EF4-FFF2-40B4-BE49-F238E27FC236}">
                <a16:creationId xmlns:a16="http://schemas.microsoft.com/office/drawing/2014/main" id="{A02A9B91-4AD3-6546-41BA-4E966A8D8E99}"/>
              </a:ext>
            </a:extLst>
          </p:cNvPr>
          <p:cNvPicPr>
            <a:picLocks noChangeAspect="1"/>
          </p:cNvPicPr>
          <p:nvPr/>
        </p:nvPicPr>
        <p:blipFill>
          <a:blip r:embed="rId5"/>
          <a:stretch>
            <a:fillRect/>
          </a:stretch>
        </p:blipFill>
        <p:spPr>
          <a:xfrm>
            <a:off x="3621856" y="2271918"/>
            <a:ext cx="11845955" cy="6813996"/>
          </a:xfrm>
          <a:prstGeom prst="rect">
            <a:avLst/>
          </a:prstGeom>
        </p:spPr>
      </p:pic>
    </p:spTree>
    <p:extLst>
      <p:ext uri="{BB962C8B-B14F-4D97-AF65-F5344CB8AC3E}">
        <p14:creationId xmlns:p14="http://schemas.microsoft.com/office/powerpoint/2010/main" val="695557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EEC18DEC-EA3A-B4B8-6B30-3C17251D1E65}"/>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B473C863-E657-628D-7F38-7267D0FF7E5B}"/>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6A1BAE63-E873-5F33-397D-DD2FD002B530}"/>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55184E39-FF45-E393-2EBC-CFC784C2B41B}"/>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D1D7CCDE-6808-A886-9005-089CD9C5097D}"/>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6B6215E0-6012-092B-3A56-86D4FCA6EDDD}"/>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332BCAD1-F535-80D0-1E69-1E4B301B21ED}"/>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5EC1158D-C06E-180F-59E4-51FDAFB9CB61}"/>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E34C5A75-959C-34BB-0F90-E40FBA023BC6}"/>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0061ADE2-24A7-E4D7-FBEE-22BB7E6356C7}"/>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A0E33367-2639-A503-8C7B-E2487B766724}"/>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FEAC2980-94E5-6DFA-9238-9C07AF59B4F0}"/>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54328773-B2DF-9EDB-81E0-C590EA600959}"/>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A0980C94-F5C3-F7C8-E51B-A5637E9B1DBA}"/>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7A21D0A0-DB1E-7E1C-255E-F778246B8E8C}"/>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A39AE576-6F74-8F45-0C27-2B21226A2856}"/>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81FA9E9B-8E73-D607-C631-2FF7C50E9546}"/>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5A3C2F9E-B482-CD58-45B3-F9695A1A2B3C}"/>
              </a:ext>
            </a:extLst>
          </p:cNvPr>
          <p:cNvSpPr txBox="1"/>
          <p:nvPr/>
        </p:nvSpPr>
        <p:spPr>
          <a:xfrm>
            <a:off x="801669" y="633574"/>
            <a:ext cx="17486331" cy="3016210"/>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sửa thông tin quản trị viên</a:t>
            </a:r>
            <a:endParaRPr/>
          </a:p>
        </p:txBody>
      </p:sp>
      <p:pic>
        <p:nvPicPr>
          <p:cNvPr id="2" name="Picture 1">
            <a:extLst>
              <a:ext uri="{FF2B5EF4-FFF2-40B4-BE49-F238E27FC236}">
                <a16:creationId xmlns:a16="http://schemas.microsoft.com/office/drawing/2014/main" id="{DDCE9A07-3DC1-8DD8-0F85-C0DBDB118C54}"/>
              </a:ext>
            </a:extLst>
          </p:cNvPr>
          <p:cNvPicPr>
            <a:picLocks noChangeAspect="1"/>
          </p:cNvPicPr>
          <p:nvPr/>
        </p:nvPicPr>
        <p:blipFill>
          <a:blip r:embed="rId5"/>
          <a:stretch>
            <a:fillRect/>
          </a:stretch>
        </p:blipFill>
        <p:spPr>
          <a:xfrm>
            <a:off x="3865391" y="3390039"/>
            <a:ext cx="11358885" cy="4945632"/>
          </a:xfrm>
          <a:prstGeom prst="rect">
            <a:avLst/>
          </a:prstGeom>
        </p:spPr>
      </p:pic>
      <p:pic>
        <p:nvPicPr>
          <p:cNvPr id="4" name="Picture 3">
            <a:extLst>
              <a:ext uri="{FF2B5EF4-FFF2-40B4-BE49-F238E27FC236}">
                <a16:creationId xmlns:a16="http://schemas.microsoft.com/office/drawing/2014/main" id="{B2B83069-AAE8-2761-F428-3B584605B72C}"/>
              </a:ext>
            </a:extLst>
          </p:cNvPr>
          <p:cNvPicPr>
            <a:picLocks noChangeAspect="1"/>
          </p:cNvPicPr>
          <p:nvPr/>
        </p:nvPicPr>
        <p:blipFill>
          <a:blip r:embed="rId6"/>
          <a:stretch>
            <a:fillRect/>
          </a:stretch>
        </p:blipFill>
        <p:spPr>
          <a:xfrm>
            <a:off x="3865391" y="8346023"/>
            <a:ext cx="11358884" cy="1353185"/>
          </a:xfrm>
          <a:prstGeom prst="rect">
            <a:avLst/>
          </a:prstGeom>
        </p:spPr>
      </p:pic>
    </p:spTree>
    <p:extLst>
      <p:ext uri="{BB962C8B-B14F-4D97-AF65-F5344CB8AC3E}">
        <p14:creationId xmlns:p14="http://schemas.microsoft.com/office/powerpoint/2010/main" val="2966703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54D66D79-CF99-DACB-0C6B-9E53C119AC14}"/>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DE221C71-AE38-3D8A-E6BC-BB09216E3A90}"/>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CB32CF6A-A76E-1871-A1BC-0D01469D36FF}"/>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B50F461A-4BF5-7753-17DA-D0968164B38D}"/>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310707FC-A32B-32D9-9A59-39104ACDC1EA}"/>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39C276A8-D250-3A3A-61DB-12D01E32464C}"/>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31B4EB1C-53FA-A52A-0928-099A0D29F065}"/>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E12DAC73-76BA-919B-A18D-032EEE7E5197}"/>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1B1E0F59-377D-4CEC-16F4-007D7C6381A4}"/>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30D17540-FDD2-FD06-0914-99A6916AEDF8}"/>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C6CA23F8-24FB-5C57-B8F2-3E11BF0E5BB3}"/>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BE107E1E-5BFC-7C3A-C376-5FA1763096D9}"/>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E571EF28-E4B3-3CD1-6DA2-DAE71435B459}"/>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C9FC1C9B-A40F-2980-1BCF-659F38E9AEED}"/>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8F0051DE-0E1A-378D-06CA-F9DF7E064EFA}"/>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D7AEF375-5C94-8E53-FB42-EF5A76B658E7}"/>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E0802217-0977-823B-8659-40E6AF121DEF}"/>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0042BDA1-0F38-E36A-0A13-94F273B776E3}"/>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xóa quản trị viên</a:t>
            </a:r>
            <a:endParaRPr/>
          </a:p>
        </p:txBody>
      </p:sp>
      <p:pic>
        <p:nvPicPr>
          <p:cNvPr id="3" name="Picture 2">
            <a:extLst>
              <a:ext uri="{FF2B5EF4-FFF2-40B4-BE49-F238E27FC236}">
                <a16:creationId xmlns:a16="http://schemas.microsoft.com/office/drawing/2014/main" id="{2C34818F-B42A-ED99-F8BD-5A034A0D1781}"/>
              </a:ext>
            </a:extLst>
          </p:cNvPr>
          <p:cNvPicPr>
            <a:picLocks noChangeAspect="1"/>
          </p:cNvPicPr>
          <p:nvPr/>
        </p:nvPicPr>
        <p:blipFill>
          <a:blip r:embed="rId5"/>
          <a:stretch>
            <a:fillRect/>
          </a:stretch>
        </p:blipFill>
        <p:spPr>
          <a:xfrm>
            <a:off x="3422753" y="2271918"/>
            <a:ext cx="12244161" cy="6783591"/>
          </a:xfrm>
          <a:prstGeom prst="rect">
            <a:avLst/>
          </a:prstGeom>
        </p:spPr>
      </p:pic>
    </p:spTree>
    <p:extLst>
      <p:ext uri="{BB962C8B-B14F-4D97-AF65-F5344CB8AC3E}">
        <p14:creationId xmlns:p14="http://schemas.microsoft.com/office/powerpoint/2010/main" val="2875367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37F543B8-AA4F-FEDC-07DB-8BAF7C043E1A}"/>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C9D048FD-35C6-4A84-1164-DE0473914A13}"/>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55508954-854C-0A9E-2C0B-AF29DBD54681}"/>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C56C5406-F513-33E8-B5A8-55C2EBC3C1DB}"/>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22D19F53-EBA2-DBC8-FEB6-D07AA708B4F2}"/>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D7E2E63D-8B79-59A9-4604-25E120BF1947}"/>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6B6406E4-1082-3665-2A10-D63DB2E099C8}"/>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FF8A27B5-0925-3D8B-43F8-CF39FB56288F}"/>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CFC885C8-5E8B-8C59-2CCE-978DF06960EA}"/>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059DC135-5AEE-9EEC-7778-15861ABFE54F}"/>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71DA7AB1-9C03-EFC6-4CBD-A2462D89310A}"/>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C5558990-C0D9-D79B-427C-8995F3B03359}"/>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775F99E9-8467-B891-458F-7F99F095FCAF}"/>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1752E475-A199-3E83-9C8C-A223C7ADB432}"/>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4453612F-9686-C207-E2BE-8BE4C143959E}"/>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1351F5D7-B1A4-924F-C86F-8FB7D40CAC9B}"/>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5CE0848B-B4C7-D511-7318-73E76B845C79}"/>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9CDCBDE9-DAB7-C671-B411-273308658CFB}"/>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duyệt giỏ hàng</a:t>
            </a:r>
            <a:endParaRPr/>
          </a:p>
        </p:txBody>
      </p:sp>
      <p:pic>
        <p:nvPicPr>
          <p:cNvPr id="2" name="Picture 1">
            <a:extLst>
              <a:ext uri="{FF2B5EF4-FFF2-40B4-BE49-F238E27FC236}">
                <a16:creationId xmlns:a16="http://schemas.microsoft.com/office/drawing/2014/main" id="{D94AE804-B150-A9F4-B4E9-AF0CBD74E620}"/>
              </a:ext>
            </a:extLst>
          </p:cNvPr>
          <p:cNvPicPr>
            <a:picLocks noChangeAspect="1"/>
          </p:cNvPicPr>
          <p:nvPr/>
        </p:nvPicPr>
        <p:blipFill>
          <a:blip r:embed="rId5"/>
          <a:stretch>
            <a:fillRect/>
          </a:stretch>
        </p:blipFill>
        <p:spPr>
          <a:xfrm>
            <a:off x="3510117" y="2418735"/>
            <a:ext cx="12008186" cy="6599846"/>
          </a:xfrm>
          <a:prstGeom prst="rect">
            <a:avLst/>
          </a:prstGeom>
        </p:spPr>
      </p:pic>
    </p:spTree>
    <p:extLst>
      <p:ext uri="{BB962C8B-B14F-4D97-AF65-F5344CB8AC3E}">
        <p14:creationId xmlns:p14="http://schemas.microsoft.com/office/powerpoint/2010/main" val="3368609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33"/>
        <p:cNvGrpSpPr/>
        <p:nvPr/>
      </p:nvGrpSpPr>
      <p:grpSpPr>
        <a:xfrm>
          <a:off x="0" y="0"/>
          <a:ext cx="0" cy="0"/>
          <a:chOff x="0" y="0"/>
          <a:chExt cx="0" cy="0"/>
        </a:xfrm>
      </p:grpSpPr>
      <p:sp>
        <p:nvSpPr>
          <p:cNvPr id="134" name="Google Shape;134;p10"/>
          <p:cNvSpPr txBox="1"/>
          <p:nvPr/>
        </p:nvSpPr>
        <p:spPr>
          <a:xfrm>
            <a:off x="1338493" y="1216574"/>
            <a:ext cx="11274000" cy="1508105"/>
          </a:xfrm>
          <a:prstGeom prst="rect">
            <a:avLst/>
          </a:prstGeom>
          <a:noFill/>
          <a:ln>
            <a:noFill/>
          </a:ln>
        </p:spPr>
        <p:txBody>
          <a:bodyPr spcFirstLastPara="1" wrap="square" lIns="0" tIns="0" rIns="0" bIns="0" anchor="t" anchorCtr="0">
            <a:spAutoFit/>
          </a:bodyPr>
          <a:lstStyle/>
          <a:p>
            <a:pPr marL="0" marR="0" lvl="0" indent="0" algn="l" rtl="0">
              <a:lnSpc>
                <a:spcPct val="98000"/>
              </a:lnSpc>
              <a:spcBef>
                <a:spcPts val="0"/>
              </a:spcBef>
              <a:spcAft>
                <a:spcPts val="0"/>
              </a:spcAft>
              <a:buNone/>
            </a:pP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Nội Dung Báo Cáo</a:t>
            </a:r>
            <a:endParaRPr sz="10000"/>
          </a:p>
        </p:txBody>
      </p:sp>
      <p:sp>
        <p:nvSpPr>
          <p:cNvPr id="135" name="Google Shape;135;p10"/>
          <p:cNvSpPr txBox="1"/>
          <p:nvPr/>
        </p:nvSpPr>
        <p:spPr>
          <a:xfrm>
            <a:off x="1640428" y="3744050"/>
            <a:ext cx="7467958" cy="4308872"/>
          </a:xfrm>
          <a:prstGeom prst="rect">
            <a:avLst/>
          </a:prstGeom>
          <a:noFill/>
          <a:ln>
            <a:noFill/>
          </a:ln>
        </p:spPr>
        <p:txBody>
          <a:bodyPr spcFirstLastPara="1" wrap="square" lIns="0" tIns="0" rIns="0" bIns="0" anchor="t" anchorCtr="0">
            <a:spAutoFit/>
          </a:bodyPr>
          <a:lstStyle/>
          <a:p>
            <a:pPr marL="514350" marR="0" lvl="0" indent="-514350" algn="l" rtl="0">
              <a:lnSpc>
                <a:spcPct val="139994"/>
              </a:lnSpc>
              <a:spcBef>
                <a:spcPts val="0"/>
              </a:spcBef>
              <a:spcAft>
                <a:spcPts val="0"/>
              </a:spcAft>
              <a:buFont typeface="+mj-lt"/>
              <a:buAutoNum type="arabicPeriod"/>
            </a:pPr>
            <a:r>
              <a:rPr lang="en-US" sz="4000" b="1" i="0" u="none" strike="noStrike" cap="none">
                <a:solidFill>
                  <a:srgbClr val="000000"/>
                </a:solidFill>
                <a:latin typeface="Arial" panose="020B0604020202020204" pitchFamily="34" charset="0"/>
                <a:ea typeface="Lato"/>
                <a:cs typeface="Arial" panose="020B0604020202020204" pitchFamily="34" charset="0"/>
                <a:sym typeface="Lato"/>
              </a:rPr>
              <a:t>Cơ sở lý thuyết</a:t>
            </a:r>
            <a:endParaRPr lang="en-US" sz="4000">
              <a:ea typeface="Lato"/>
            </a:endParaRPr>
          </a:p>
          <a:p>
            <a:pPr marL="514350" marR="0" lvl="0" indent="-514350" algn="l" rtl="0">
              <a:lnSpc>
                <a:spcPct val="139994"/>
              </a:lnSpc>
              <a:spcBef>
                <a:spcPts val="0"/>
              </a:spcBef>
              <a:spcAft>
                <a:spcPts val="0"/>
              </a:spcAft>
              <a:buFont typeface="+mj-lt"/>
              <a:buAutoNum type="arabicPeriod"/>
            </a:pPr>
            <a:r>
              <a:rPr lang="en-US" sz="4000" b="1" i="0" u="none" strike="noStrike" cap="none">
                <a:solidFill>
                  <a:srgbClr val="000000"/>
                </a:solidFill>
                <a:latin typeface="Arial" panose="020B0604020202020204" pitchFamily="34" charset="0"/>
                <a:ea typeface="Lato"/>
                <a:cs typeface="Arial" panose="020B0604020202020204" pitchFamily="34" charset="0"/>
                <a:sym typeface="Lato"/>
              </a:rPr>
              <a:t>Phân tích thiết kế hệ thống</a:t>
            </a:r>
          </a:p>
          <a:p>
            <a:pPr marL="514350" marR="0" lvl="0" indent="-514350" algn="l" rtl="0">
              <a:lnSpc>
                <a:spcPct val="139994"/>
              </a:lnSpc>
              <a:spcBef>
                <a:spcPts val="0"/>
              </a:spcBef>
              <a:spcAft>
                <a:spcPts val="0"/>
              </a:spcAft>
              <a:buFont typeface="+mj-lt"/>
              <a:buAutoNum type="arabicPeriod"/>
            </a:pPr>
            <a:r>
              <a:rPr lang="en-US" sz="4000" b="1">
                <a:latin typeface="Arial" panose="020B0604020202020204" pitchFamily="34" charset="0"/>
                <a:ea typeface="Lato"/>
                <a:cs typeface="Arial" panose="020B0604020202020204" pitchFamily="34" charset="0"/>
                <a:sym typeface="Lato"/>
              </a:rPr>
              <a:t>Xây dựng website</a:t>
            </a:r>
          </a:p>
          <a:p>
            <a:pPr marL="514350" marR="0" lvl="0" indent="-514350" algn="l" rtl="0">
              <a:lnSpc>
                <a:spcPct val="139994"/>
              </a:lnSpc>
              <a:spcBef>
                <a:spcPts val="0"/>
              </a:spcBef>
              <a:spcAft>
                <a:spcPts val="0"/>
              </a:spcAft>
              <a:buFont typeface="+mj-lt"/>
              <a:buAutoNum type="arabicPeriod"/>
            </a:pPr>
            <a:r>
              <a:rPr lang="en-US" sz="4000" b="1">
                <a:latin typeface="Arial" panose="020B0604020202020204" pitchFamily="34" charset="0"/>
                <a:ea typeface="Lato"/>
                <a:cs typeface="Arial" panose="020B0604020202020204" pitchFamily="34" charset="0"/>
                <a:sym typeface="Lato"/>
              </a:rPr>
              <a:t>Kết luận và hướng phát triển</a:t>
            </a:r>
            <a:endParaRPr lang="en-US" sz="4000" b="1" i="0" u="none" strike="noStrike" cap="none">
              <a:solidFill>
                <a:srgbClr val="000000"/>
              </a:solidFill>
              <a:latin typeface="Arial" panose="020B0604020202020204" pitchFamily="34" charset="0"/>
              <a:ea typeface="Lato"/>
              <a:cs typeface="Arial" panose="020B0604020202020204" pitchFamily="34" charset="0"/>
              <a:sym typeface="Lato"/>
            </a:endParaRPr>
          </a:p>
        </p:txBody>
      </p:sp>
      <p:sp>
        <p:nvSpPr>
          <p:cNvPr id="136" name="Google Shape;136;p10"/>
          <p:cNvSpPr/>
          <p:nvPr/>
        </p:nvSpPr>
        <p:spPr>
          <a:xfrm flipH="1">
            <a:off x="11358879" y="2724679"/>
            <a:ext cx="5880100" cy="6347614"/>
          </a:xfrm>
          <a:custGeom>
            <a:avLst/>
            <a:gdLst/>
            <a:ahLst/>
            <a:cxnLst/>
            <a:rect l="l" t="t" r="r" b="b"/>
            <a:pathLst>
              <a:path w="7067169" h="8229600" extrusionOk="0">
                <a:moveTo>
                  <a:pt x="7067169" y="0"/>
                </a:moveTo>
                <a:lnTo>
                  <a:pt x="0" y="0"/>
                </a:lnTo>
                <a:lnTo>
                  <a:pt x="0" y="8229600"/>
                </a:lnTo>
                <a:lnTo>
                  <a:pt x="7067169" y="8229600"/>
                </a:lnTo>
                <a:lnTo>
                  <a:pt x="7067169" y="0"/>
                </a:lnTo>
                <a:close/>
              </a:path>
            </a:pathLst>
          </a:custGeom>
          <a:blipFill rotWithShape="1">
            <a:blip r:embed="rId3">
              <a:alphaModFix/>
            </a:blip>
            <a:stretch>
              <a:fillRect/>
            </a:stretch>
          </a:blipFill>
          <a:ln>
            <a:noFill/>
          </a:ln>
        </p:spPr>
        <p:txBody>
          <a:bodyPr/>
          <a:lstStyle/>
          <a:p>
            <a:endParaRPr lang="en-US"/>
          </a:p>
        </p:txBody>
      </p:sp>
      <p:grpSp>
        <p:nvGrpSpPr>
          <p:cNvPr id="137" name="Google Shape;137;p10"/>
          <p:cNvGrpSpPr/>
          <p:nvPr/>
        </p:nvGrpSpPr>
        <p:grpSpPr>
          <a:xfrm>
            <a:off x="676806" y="390198"/>
            <a:ext cx="16934389" cy="113137"/>
            <a:chOff x="0" y="0"/>
            <a:chExt cx="22579185" cy="150849"/>
          </a:xfrm>
        </p:grpSpPr>
        <p:sp>
          <p:nvSpPr>
            <p:cNvPr id="138" name="Google Shape;138;p10"/>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39" name="Google Shape;139;p10"/>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40" name="Google Shape;140;p10"/>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41" name="Google Shape;141;p10"/>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142" name="Google Shape;142;p10"/>
          <p:cNvGrpSpPr/>
          <p:nvPr/>
        </p:nvGrpSpPr>
        <p:grpSpPr>
          <a:xfrm>
            <a:off x="676806" y="9783665"/>
            <a:ext cx="16934389" cy="113137"/>
            <a:chOff x="0" y="0"/>
            <a:chExt cx="22579185" cy="150849"/>
          </a:xfrm>
        </p:grpSpPr>
        <p:sp>
          <p:nvSpPr>
            <p:cNvPr id="143" name="Google Shape;143;p10"/>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44" name="Google Shape;144;p10"/>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45" name="Google Shape;145;p10"/>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146" name="Google Shape;146;p10"/>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0CB5B14F-A94A-609B-8207-479D727A0040}"/>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F68AD8FE-0148-481C-DF53-FCA6F25AA0F5}"/>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EFE48DE7-A593-2792-B61E-1BF439CBBCA5}"/>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F6BB9838-CA1F-9E98-468C-16711188BE80}"/>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DF679285-767E-103E-89A9-06D7A9020073}"/>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1D1D75CA-80D6-D930-1C23-A6B1204B03DD}"/>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CE628406-1824-CF5C-5437-D1E387490ADC}"/>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905F8CB0-3E8C-A4EF-D18E-0259478476CD}"/>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0444DFA3-3399-23CF-25C2-6E3F41DF6439}"/>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4BD356AF-C21C-9013-701E-AEDCFAE4295A}"/>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C1CF4114-159B-A988-0688-9A04FBC996F6}"/>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F2786663-D142-2FB3-8C97-18B62FE2404F}"/>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8584D365-5168-74D4-FB39-A98A4FE59818}"/>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6FA06D65-1699-3174-AA07-806F86FED908}"/>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6D4363D6-FD9A-F470-C61F-AF509DEE7EFD}"/>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2E827F8E-8C34-47D2-1405-F8C0C1A863C1}"/>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10A9DCFF-048F-0800-BDCB-CBCE007F5938}"/>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23A8CD0D-1AB6-3A9E-7C4A-E45731587917}"/>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duyệt giỏ hàng</a:t>
            </a:r>
            <a:endParaRPr/>
          </a:p>
        </p:txBody>
      </p:sp>
      <p:pic>
        <p:nvPicPr>
          <p:cNvPr id="3" name="Picture 2">
            <a:extLst>
              <a:ext uri="{FF2B5EF4-FFF2-40B4-BE49-F238E27FC236}">
                <a16:creationId xmlns:a16="http://schemas.microsoft.com/office/drawing/2014/main" id="{3084736B-AB47-A9D7-55A6-FC3891462DB0}"/>
              </a:ext>
            </a:extLst>
          </p:cNvPr>
          <p:cNvPicPr>
            <a:picLocks noChangeAspect="1"/>
          </p:cNvPicPr>
          <p:nvPr/>
        </p:nvPicPr>
        <p:blipFill rotWithShape="1">
          <a:blip r:embed="rId5"/>
          <a:srcRect l="889"/>
          <a:stretch/>
        </p:blipFill>
        <p:spPr bwMode="auto">
          <a:xfrm>
            <a:off x="3496495" y="2565068"/>
            <a:ext cx="12096677" cy="6372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304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69A00A29-1826-60C0-2BA9-BA1A192B1CF7}"/>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69C8D273-1C6C-71DF-E11F-3079A550A094}"/>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19EDB5DC-3067-3B30-7397-1C86E307247E}"/>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B0D13D41-8C61-2305-E5BE-312A641A1AC1}"/>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C3908C0C-DB3F-F2AC-436D-8A82F8181AB9}"/>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ECB25B8C-929E-D174-231D-5A20216BAA90}"/>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EC5F2509-9964-DB32-52FB-29C4EC58B28A}"/>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BDFB2E3D-6776-3DA5-20EA-CCB603F71EA1}"/>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77234820-735A-685C-9B84-2F5EE0C1CD5A}"/>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9E29F3BB-4F87-A34B-6FB6-C93D62B1EBA3}"/>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511AA6FB-0587-5304-F373-BA556EAB5DEE}"/>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63DD895E-DA2C-BB57-AF04-B391604F73E8}"/>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71EEF9FD-397C-8AD5-8B35-E7386A218D75}"/>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8DF74788-DE4E-9406-13D8-4A95EAEBFC8B}"/>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E1A5EF2B-279D-8D7E-B5E2-75727B5B62F4}"/>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2DE40D95-E73D-4C40-FB39-DAD4860D22AD}"/>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4F5C6C00-2BB3-4B5D-0600-61C591ECFBAB}"/>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657E21E5-8B77-1968-EFB1-7A7E9FA04F3D}"/>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danh sách các hóa đơn</a:t>
            </a:r>
            <a:endParaRPr/>
          </a:p>
        </p:txBody>
      </p:sp>
      <p:pic>
        <p:nvPicPr>
          <p:cNvPr id="2" name="Picture 1">
            <a:extLst>
              <a:ext uri="{FF2B5EF4-FFF2-40B4-BE49-F238E27FC236}">
                <a16:creationId xmlns:a16="http://schemas.microsoft.com/office/drawing/2014/main" id="{1F7FD537-3F1A-CA48-531E-AD500524522D}"/>
              </a:ext>
            </a:extLst>
          </p:cNvPr>
          <p:cNvPicPr>
            <a:picLocks noChangeAspect="1"/>
          </p:cNvPicPr>
          <p:nvPr/>
        </p:nvPicPr>
        <p:blipFill>
          <a:blip r:embed="rId5"/>
          <a:stretch>
            <a:fillRect/>
          </a:stretch>
        </p:blipFill>
        <p:spPr>
          <a:xfrm>
            <a:off x="3141406" y="2271917"/>
            <a:ext cx="12376897" cy="4896153"/>
          </a:xfrm>
          <a:prstGeom prst="rect">
            <a:avLst/>
          </a:prstGeom>
        </p:spPr>
      </p:pic>
      <p:pic>
        <p:nvPicPr>
          <p:cNvPr id="4" name="Picture 3">
            <a:extLst>
              <a:ext uri="{FF2B5EF4-FFF2-40B4-BE49-F238E27FC236}">
                <a16:creationId xmlns:a16="http://schemas.microsoft.com/office/drawing/2014/main" id="{8FB75D22-63FC-FC9E-AC69-0F4618CD18AE}"/>
              </a:ext>
            </a:extLst>
          </p:cNvPr>
          <p:cNvPicPr>
            <a:picLocks noChangeAspect="1"/>
          </p:cNvPicPr>
          <p:nvPr/>
        </p:nvPicPr>
        <p:blipFill>
          <a:blip r:embed="rId6"/>
          <a:stretch>
            <a:fillRect/>
          </a:stretch>
        </p:blipFill>
        <p:spPr>
          <a:xfrm>
            <a:off x="3141406" y="7168070"/>
            <a:ext cx="12376896" cy="2049672"/>
          </a:xfrm>
          <a:prstGeom prst="rect">
            <a:avLst/>
          </a:prstGeom>
        </p:spPr>
      </p:pic>
    </p:spTree>
    <p:extLst>
      <p:ext uri="{BB962C8B-B14F-4D97-AF65-F5344CB8AC3E}">
        <p14:creationId xmlns:p14="http://schemas.microsoft.com/office/powerpoint/2010/main" val="3934879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42CE398C-1DA7-FFC9-AE5E-14F2C3A3A2C4}"/>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F1340740-9AD0-B901-0C5A-4C5F781A4DD7}"/>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3CA4AF5C-E78F-7FD4-B3DC-5ED276092F89}"/>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3909C135-B96E-98E6-D4BF-2AB5E03E35E1}"/>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E1E467CD-E7B5-53D6-CDB5-816E19745609}"/>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AB772BDD-AD76-9A98-AAAB-661365C9ACFD}"/>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2949D205-018C-7C90-B375-593FF904971E}"/>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E0218160-97BA-D661-8366-AC628735C653}"/>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90EC5750-633A-D3D9-F19A-6A10D20951A1}"/>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66175019-0B2F-AE8B-BD69-71DBDD31BFC4}"/>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70A3D97F-D108-46CA-2275-678575E607B6}"/>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AD563F08-766C-5C95-C498-D0E25AB4D098}"/>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8592BEF2-8220-EA06-D935-88FEE40859D5}"/>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6B892F39-BB53-0600-B80A-D12E411BD353}"/>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14E80FA5-AAA3-9FE3-FD61-3637CE8E3D91}"/>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1C9EED56-C2FF-767C-55C5-235D6DE11603}"/>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DA48CBDB-A10A-D97C-A74A-F8937FFE3ED9}"/>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D1981F0B-6F0B-024D-8431-8A00F9A41617}"/>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xem chi tiết hóa đơn</a:t>
            </a:r>
            <a:endParaRPr/>
          </a:p>
        </p:txBody>
      </p:sp>
      <p:pic>
        <p:nvPicPr>
          <p:cNvPr id="5" name="Picture 4">
            <a:extLst>
              <a:ext uri="{FF2B5EF4-FFF2-40B4-BE49-F238E27FC236}">
                <a16:creationId xmlns:a16="http://schemas.microsoft.com/office/drawing/2014/main" id="{D1AF02F7-EA46-C679-A661-34143E60FD3F}"/>
              </a:ext>
            </a:extLst>
          </p:cNvPr>
          <p:cNvPicPr>
            <a:picLocks noChangeAspect="1"/>
          </p:cNvPicPr>
          <p:nvPr/>
        </p:nvPicPr>
        <p:blipFill>
          <a:blip r:embed="rId5"/>
          <a:stretch>
            <a:fillRect/>
          </a:stretch>
        </p:blipFill>
        <p:spPr>
          <a:xfrm>
            <a:off x="3760839" y="2271918"/>
            <a:ext cx="11430000" cy="6534497"/>
          </a:xfrm>
          <a:prstGeom prst="rect">
            <a:avLst/>
          </a:prstGeom>
        </p:spPr>
      </p:pic>
    </p:spTree>
    <p:extLst>
      <p:ext uri="{BB962C8B-B14F-4D97-AF65-F5344CB8AC3E}">
        <p14:creationId xmlns:p14="http://schemas.microsoft.com/office/powerpoint/2010/main" val="963096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4505B2C8-BC8B-B8A2-C1F9-2184FB422918}"/>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D2CEA1FB-C6E6-9089-309D-84271770F458}"/>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8C5FE26F-48A9-E335-38B6-6D45A8B051B1}"/>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BF7123D3-EFDC-F07D-D6CA-1B384C06D232}"/>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70074E7C-2B63-33C1-DDCA-D9E8E3316AC5}"/>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F563F135-3AD6-B8C9-9B05-41D48BC812DC}"/>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FA5B858C-19A2-5B22-A374-586F4001DFF4}"/>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538E3A87-FC9A-BF47-AFFF-2AA62CCEB8BE}"/>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8E96EFC0-B3AD-2CE8-45AE-F57E3620A4BF}"/>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B0E56223-69A4-24EE-4F66-7A162D7F3B76}"/>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C5D0E515-EFCE-FFB1-95CB-1016A30A8688}"/>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4B3BA5C6-A42A-49A7-8B19-E4A80CEFE313}"/>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1197376F-F85A-D2FC-8319-C60C68BC5807}"/>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326D9157-AF8E-22C2-222D-CD3BCE9F31E7}"/>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26779F15-2E9B-292E-44B3-CA1D964FD59F}"/>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9F2F777D-B257-99B6-7877-9E1AF98EC0D8}"/>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094C035C-DD04-2C04-8825-D1C256603524}"/>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D13A75C9-5397-56B5-A78B-8A351DB86672}"/>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in hóa đơn</a:t>
            </a:r>
            <a:endParaRPr/>
          </a:p>
        </p:txBody>
      </p:sp>
      <p:pic>
        <p:nvPicPr>
          <p:cNvPr id="3" name="Picture 2">
            <a:extLst>
              <a:ext uri="{FF2B5EF4-FFF2-40B4-BE49-F238E27FC236}">
                <a16:creationId xmlns:a16="http://schemas.microsoft.com/office/drawing/2014/main" id="{7A30CDB1-5ED6-C1A1-A559-71A92FE12118}"/>
              </a:ext>
            </a:extLst>
          </p:cNvPr>
          <p:cNvPicPr>
            <a:picLocks noChangeAspect="1"/>
          </p:cNvPicPr>
          <p:nvPr/>
        </p:nvPicPr>
        <p:blipFill>
          <a:blip r:embed="rId5"/>
          <a:stretch>
            <a:fillRect/>
          </a:stretch>
        </p:blipFill>
        <p:spPr>
          <a:xfrm>
            <a:off x="3406877" y="2271918"/>
            <a:ext cx="12226413" cy="6945823"/>
          </a:xfrm>
          <a:prstGeom prst="rect">
            <a:avLst/>
          </a:prstGeom>
        </p:spPr>
      </p:pic>
    </p:spTree>
    <p:extLst>
      <p:ext uri="{BB962C8B-B14F-4D97-AF65-F5344CB8AC3E}">
        <p14:creationId xmlns:p14="http://schemas.microsoft.com/office/powerpoint/2010/main" val="2844493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FA3E3549-4A97-E660-F819-D4F2EDF7FA41}"/>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720A1564-8462-4793-370A-8E55C4B66FA0}"/>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041E2408-9B08-6FCF-85D8-54D13FB6E5D9}"/>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D3B6E7CC-3690-606A-BDDE-48BB27615877}"/>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270A9EC0-29BF-74AC-D4D7-2B8A514945E5}"/>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2291CD22-969F-B1FB-F732-838123A591D3}"/>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7CABAF49-1CB4-8D18-5EA7-9C7EE0B5C440}"/>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97B5FCFA-CE50-11FE-0DE1-71AF247FC8F9}"/>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30885D3A-D5FB-0D0D-0223-5E30D1F6EA03}"/>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D0019D9D-A0B1-DA69-4729-E6A09A7C8B11}"/>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67BC30FE-90E5-D02E-D4ED-BCB016669508}"/>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C88C68E7-873C-D274-98EE-45C04489B4D6}"/>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6BE2F529-093F-3B08-AECD-44FF9FBE5D31}"/>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AD2C8C30-B4C7-17B8-F087-BEE0104B5B27}"/>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FDD4AB38-A38D-49EA-FE8A-7FFFECF56D38}"/>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0BB82888-3666-D74A-446F-1C927496C377}"/>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81739CB0-6446-8052-9062-80B8F3146A97}"/>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DA06961D-9AED-71A4-234B-B503810F7700}"/>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thống kê doanh thu</a:t>
            </a:r>
            <a:endParaRPr/>
          </a:p>
        </p:txBody>
      </p:sp>
      <p:pic>
        <p:nvPicPr>
          <p:cNvPr id="2" name="Picture 1">
            <a:extLst>
              <a:ext uri="{FF2B5EF4-FFF2-40B4-BE49-F238E27FC236}">
                <a16:creationId xmlns:a16="http://schemas.microsoft.com/office/drawing/2014/main" id="{813B54D1-9FF4-BB64-BB91-C72EC375F984}"/>
              </a:ext>
            </a:extLst>
          </p:cNvPr>
          <p:cNvPicPr>
            <a:picLocks noChangeAspect="1"/>
          </p:cNvPicPr>
          <p:nvPr/>
        </p:nvPicPr>
        <p:blipFill>
          <a:blip r:embed="rId5"/>
          <a:stretch>
            <a:fillRect/>
          </a:stretch>
        </p:blipFill>
        <p:spPr>
          <a:xfrm>
            <a:off x="3760839" y="2271917"/>
            <a:ext cx="11757464" cy="6872083"/>
          </a:xfrm>
          <a:prstGeom prst="rect">
            <a:avLst/>
          </a:prstGeom>
        </p:spPr>
      </p:pic>
    </p:spTree>
    <p:extLst>
      <p:ext uri="{BB962C8B-B14F-4D97-AF65-F5344CB8AC3E}">
        <p14:creationId xmlns:p14="http://schemas.microsoft.com/office/powerpoint/2010/main" val="107001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FEE3678C-75DA-A334-4380-8BAD7B184B99}"/>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06E6F539-AFD6-64E1-299B-EECF1B64C532}"/>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24ECAC11-751A-A863-3633-FD2AE342B49C}"/>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4DA1A2EA-2B86-09C4-D736-36E4528AFA65}"/>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9A4A8298-FE7A-2122-27E8-DB5119EF0CE7}"/>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17D3325F-71E6-34D0-C00F-C04889EE91E3}"/>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BCCBA365-40D0-AFFD-8DEF-616A9173F079}"/>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E28DE81E-3C13-50B1-923B-8F087516D035}"/>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ADBC9086-9CC8-3D08-1E4A-3C73A0D29265}"/>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7BDCFFE0-D2B0-43BA-0ADA-4780489CE6D4}"/>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1B9579D4-40B4-DC99-4079-37C443F23E1C}"/>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AE3F09E6-C5DB-D09D-9571-E3BE84D11607}"/>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D6AFFACE-28BF-9660-C7AC-DE90285E65B4}"/>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A14C402F-5533-0367-DE2A-679600AA9F3A}"/>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B6ED5AD4-6052-A016-18C8-67AEA41D2ED4}"/>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178AE7D8-7DCB-F127-B6E3-B65B4119FB9F}"/>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F0DC619F-A694-BABA-172F-DA830012A092}"/>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9D66C836-5BB5-E77E-07B7-C7C4EC431A87}"/>
              </a:ext>
            </a:extLst>
          </p:cNvPr>
          <p:cNvSpPr txBox="1"/>
          <p:nvPr/>
        </p:nvSpPr>
        <p:spPr>
          <a:xfrm>
            <a:off x="1088570" y="633574"/>
            <a:ext cx="15827969" cy="3016210"/>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Giao diện Website </a:t>
            </a:r>
          </a:p>
          <a:p>
            <a:pPr marL="0" marR="0" lvl="0" indent="0" algn="ctr" rtl="0">
              <a:lnSpc>
                <a:spcPct val="97999"/>
              </a:lnSpc>
              <a:spcBef>
                <a:spcPts val="0"/>
              </a:spcBef>
              <a:spcAft>
                <a:spcPts val="0"/>
              </a:spcAft>
              <a:buNone/>
            </a:pP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(Khách hàng)</a:t>
            </a:r>
            <a:endParaRPr/>
          </a:p>
        </p:txBody>
      </p:sp>
    </p:spTree>
    <p:extLst>
      <p:ext uri="{BB962C8B-B14F-4D97-AF65-F5344CB8AC3E}">
        <p14:creationId xmlns:p14="http://schemas.microsoft.com/office/powerpoint/2010/main" val="1443824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61702EEF-5D29-CA12-00B0-A7679D155FD7}"/>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5625BA8D-4F66-5FDC-8ADA-DA01E4018CFD}"/>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E80CC6F9-0496-F29D-8643-FDAB9EF1CB14}"/>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180C8370-6064-C140-745E-121D507DF579}"/>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0C4CD17F-7F37-B19F-2D2D-38F6DB1CDE47}"/>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282F3DE4-DB5A-8578-4E1E-93C729F37E60}"/>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4D36000B-831C-A500-699F-8DA584EC085E}"/>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0D4CA995-54EC-6A2A-75E5-44D96A5764F1}"/>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50BF0CB7-5CD6-5E58-66F8-B1B19F8E53A0}"/>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935CBABC-AB5F-7D8B-DDE4-0AA63956FC33}"/>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2185C8A2-A984-534A-4FAD-991A8DE02923}"/>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23E0ADC8-0B2A-1E20-2184-BC8D5C84C2DF}"/>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E776238C-D892-42E3-E2A2-53A2833AB5DD}"/>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4223FFCC-FAA6-E79F-56D9-20A49AB57FB3}"/>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7D45A894-A7C0-3063-05E1-E2ADE8015E64}"/>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C5799F0F-873C-2643-3BC5-54623EBAADD1}"/>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5E7CC2EE-5BFD-E2D0-8DCE-1690493838B0}"/>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A5220461-262A-0966-EC08-3B52193B7515}"/>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cs typeface="Arial" panose="020B0604020202020204" pitchFamily="34" charset="0"/>
                <a:sym typeface="Caveat Brush"/>
              </a:rPr>
              <a:t>Trang chủ</a:t>
            </a:r>
            <a:endParaRPr/>
          </a:p>
        </p:txBody>
      </p:sp>
      <p:pic>
        <p:nvPicPr>
          <p:cNvPr id="2" name="Picture 1">
            <a:extLst>
              <a:ext uri="{FF2B5EF4-FFF2-40B4-BE49-F238E27FC236}">
                <a16:creationId xmlns:a16="http://schemas.microsoft.com/office/drawing/2014/main" id="{FC5CEDC7-C366-FAF3-4655-91A411B4CF27}"/>
              </a:ext>
            </a:extLst>
          </p:cNvPr>
          <p:cNvPicPr>
            <a:picLocks noChangeAspect="1"/>
          </p:cNvPicPr>
          <p:nvPr/>
        </p:nvPicPr>
        <p:blipFill>
          <a:blip r:embed="rId5"/>
          <a:stretch>
            <a:fillRect/>
          </a:stretch>
        </p:blipFill>
        <p:spPr>
          <a:xfrm>
            <a:off x="3714961" y="2271918"/>
            <a:ext cx="11659746" cy="3463422"/>
          </a:xfrm>
          <a:prstGeom prst="rect">
            <a:avLst/>
          </a:prstGeom>
        </p:spPr>
      </p:pic>
      <p:pic>
        <p:nvPicPr>
          <p:cNvPr id="3" name="Picture 2">
            <a:extLst>
              <a:ext uri="{FF2B5EF4-FFF2-40B4-BE49-F238E27FC236}">
                <a16:creationId xmlns:a16="http://schemas.microsoft.com/office/drawing/2014/main" id="{AEEADA77-5885-048C-A444-D30977A0F88E}"/>
              </a:ext>
            </a:extLst>
          </p:cNvPr>
          <p:cNvPicPr>
            <a:picLocks noChangeAspect="1"/>
          </p:cNvPicPr>
          <p:nvPr/>
        </p:nvPicPr>
        <p:blipFill>
          <a:blip r:embed="rId6"/>
          <a:stretch>
            <a:fillRect/>
          </a:stretch>
        </p:blipFill>
        <p:spPr>
          <a:xfrm>
            <a:off x="3714961" y="5735340"/>
            <a:ext cx="11659746" cy="3463421"/>
          </a:xfrm>
          <a:prstGeom prst="rect">
            <a:avLst/>
          </a:prstGeom>
        </p:spPr>
      </p:pic>
    </p:spTree>
    <p:extLst>
      <p:ext uri="{BB962C8B-B14F-4D97-AF65-F5344CB8AC3E}">
        <p14:creationId xmlns:p14="http://schemas.microsoft.com/office/powerpoint/2010/main" val="50919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45C07A6D-2BF9-036A-A214-3E8722BF4AB1}"/>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D01399D9-44A2-07AA-485F-CC181F66813D}"/>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245BB6F0-912D-2318-6EF1-16C3A7ED857E}"/>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D5611FA1-0F80-0A0A-3D87-60B29DE44214}"/>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0C1F9C23-6E58-B4C5-8F38-6809F79F5999}"/>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59BAA88F-B104-DE31-E692-6215B9B4FEB7}"/>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A0E1F93E-4D02-3E84-F785-5FB479530A6F}"/>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E8EED55A-66DE-0FE6-3D49-902BCAC23F80}"/>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13C95826-3328-FE9D-113A-522E92892214}"/>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143421BA-C1A3-5989-66E8-2D8563907BD0}"/>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82DBADFC-3F37-D0EB-4CAA-50207846CCB7}"/>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6235FAB0-2C91-25D1-637C-FA2504F12D43}"/>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F3B011CC-2745-CE84-31E2-F6728D0C1608}"/>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0251062C-D2A5-25DD-83BB-483DA5A99083}"/>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62D222E5-B98E-384C-C593-24CBFA7FB90B}"/>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5B2E136E-D7EE-A1CA-B623-58EF0B2A866F}"/>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8C02ACC5-25E1-837C-448C-95E3F1182717}"/>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B3B62CA8-517D-7E9C-C523-44A7F8AD0AA0}"/>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cs typeface="Arial" panose="020B0604020202020204" pitchFamily="34" charset="0"/>
                <a:sym typeface="Caveat Brush"/>
              </a:rPr>
              <a:t>Trang đăng ký</a:t>
            </a:r>
            <a:endParaRPr/>
          </a:p>
        </p:txBody>
      </p:sp>
      <p:pic>
        <p:nvPicPr>
          <p:cNvPr id="5" name="Picture 4">
            <a:extLst>
              <a:ext uri="{FF2B5EF4-FFF2-40B4-BE49-F238E27FC236}">
                <a16:creationId xmlns:a16="http://schemas.microsoft.com/office/drawing/2014/main" id="{E7946440-1798-CB07-6916-B97693352F7A}"/>
              </a:ext>
            </a:extLst>
          </p:cNvPr>
          <p:cNvPicPr>
            <a:picLocks noChangeAspect="1"/>
          </p:cNvPicPr>
          <p:nvPr/>
        </p:nvPicPr>
        <p:blipFill>
          <a:blip r:embed="rId5"/>
          <a:stretch>
            <a:fillRect/>
          </a:stretch>
        </p:blipFill>
        <p:spPr>
          <a:xfrm>
            <a:off x="7450563" y="2427788"/>
            <a:ext cx="4188542" cy="6583476"/>
          </a:xfrm>
          <a:prstGeom prst="rect">
            <a:avLst/>
          </a:prstGeom>
        </p:spPr>
      </p:pic>
    </p:spTree>
    <p:extLst>
      <p:ext uri="{BB962C8B-B14F-4D97-AF65-F5344CB8AC3E}">
        <p14:creationId xmlns:p14="http://schemas.microsoft.com/office/powerpoint/2010/main" val="920920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21E37C1C-95B3-0D21-186F-9BE8A8EDEBFF}"/>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BA0D20FA-5029-4861-6FB2-B2D09F03E906}"/>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87130C8B-602D-A402-6BD5-9165F3B2B105}"/>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B492F0EB-DC0D-8F87-995B-D5BF013A5D5A}"/>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11BE2C31-B795-3941-862C-DBC4B0863627}"/>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688E194B-451C-16A9-C33F-E8C6BE0156DD}"/>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9F8D8904-116E-20F6-868F-699FB6F6FAD7}"/>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BA46F571-E4EC-36A1-6063-BD7F51F10A71}"/>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2EC93460-6E17-73A0-7582-0F1A2C7626C1}"/>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DF577089-0779-A90C-EF49-680842CFCFC9}"/>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FF82A1EB-9AD9-ABE9-AEFD-8BABE6944FC6}"/>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174D5B7B-8E70-1E54-1772-2A20512E867D}"/>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9F747356-101D-1479-5B2C-FDD0471112D0}"/>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56FCB554-A1AC-8DAF-06FE-4398DE029418}"/>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9F99BF6D-36CD-E418-294B-61CF90680EED}"/>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DB7C9E55-898D-46A5-6B3E-75793015499B}"/>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94CB1C94-F917-31A8-DB7B-AEAD91764E6F}"/>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3710AB57-9A56-5CEA-CCEB-B23FF2D4D1F7}"/>
              </a:ext>
            </a:extLst>
          </p:cNvPr>
          <p:cNvSpPr txBox="1"/>
          <p:nvPr/>
        </p:nvSpPr>
        <p:spPr>
          <a:xfrm>
            <a:off x="400834"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cs typeface="Arial" panose="020B0604020202020204" pitchFamily="34" charset="0"/>
                <a:sym typeface="Caveat Brush"/>
              </a:rPr>
              <a:t>Trang đăng nhập</a:t>
            </a:r>
            <a:endParaRPr/>
          </a:p>
        </p:txBody>
      </p:sp>
      <p:pic>
        <p:nvPicPr>
          <p:cNvPr id="2" name="Picture 1">
            <a:extLst>
              <a:ext uri="{FF2B5EF4-FFF2-40B4-BE49-F238E27FC236}">
                <a16:creationId xmlns:a16="http://schemas.microsoft.com/office/drawing/2014/main" id="{03C4415C-0294-113B-C788-B00326050E2D}"/>
              </a:ext>
            </a:extLst>
          </p:cNvPr>
          <p:cNvPicPr>
            <a:picLocks noChangeAspect="1"/>
          </p:cNvPicPr>
          <p:nvPr/>
        </p:nvPicPr>
        <p:blipFill>
          <a:blip r:embed="rId5"/>
          <a:stretch>
            <a:fillRect/>
          </a:stretch>
        </p:blipFill>
        <p:spPr>
          <a:xfrm>
            <a:off x="6858000" y="2410518"/>
            <a:ext cx="4778477" cy="6120283"/>
          </a:xfrm>
          <a:prstGeom prst="rect">
            <a:avLst/>
          </a:prstGeom>
        </p:spPr>
      </p:pic>
    </p:spTree>
    <p:extLst>
      <p:ext uri="{BB962C8B-B14F-4D97-AF65-F5344CB8AC3E}">
        <p14:creationId xmlns:p14="http://schemas.microsoft.com/office/powerpoint/2010/main" val="3792774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955D0DFD-FC28-AE86-92F0-14B7123C654F}"/>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CAED44D5-9161-9091-96EF-23646BB1CFFE}"/>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DC75E4B3-3628-49CF-24E8-AD3A7706D035}"/>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35F39073-622E-1B79-5588-A21966475CB8}"/>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BE0F8885-0341-07A8-44EC-8F6291372B36}"/>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BA9D3585-46E3-A654-7237-B866D5302FC8}"/>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885FA53A-E0DD-E0A6-CC82-E449FFBA5E4A}"/>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86577255-65D1-1D91-3AEB-561E7D8296DB}"/>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4833EF66-0011-B944-14BC-02F55B653DFC}"/>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D3C1ACCB-61C4-BF88-D6B1-3EA5C4745E33}"/>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20086565-5B84-B89E-029E-C87AB7ACAAEA}"/>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A493ED2B-A49B-00FE-47F9-BF0B1232C2FE}"/>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EF7A49D4-9609-A940-7822-3AB07BAEDACD}"/>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367963D6-CCCC-3410-2017-E5811F72AE05}"/>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8200B0FF-3ACF-D9FE-C0DD-11627E84E5AF}"/>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14811D62-62E1-3094-58B9-473986D09E63}"/>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B8E0C9BF-EDB5-C755-E4C0-EE5B215362EC}"/>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903E238F-00C2-515C-C916-83CD74540152}"/>
              </a:ext>
            </a:extLst>
          </p:cNvPr>
          <p:cNvSpPr txBox="1"/>
          <p:nvPr/>
        </p:nvSpPr>
        <p:spPr>
          <a:xfrm>
            <a:off x="801669" y="633574"/>
            <a:ext cx="17486331" cy="3016210"/>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thông tin chi tiết sản phẩm</a:t>
            </a:r>
            <a:endParaRPr/>
          </a:p>
        </p:txBody>
      </p:sp>
      <p:pic>
        <p:nvPicPr>
          <p:cNvPr id="3" name="Picture 2" descr="A blue screen with black text&#10;&#10;Description automatically generated">
            <a:extLst>
              <a:ext uri="{FF2B5EF4-FFF2-40B4-BE49-F238E27FC236}">
                <a16:creationId xmlns:a16="http://schemas.microsoft.com/office/drawing/2014/main" id="{6EA7465B-C3E3-CB92-1BCB-9AB919D9A95A}"/>
              </a:ext>
            </a:extLst>
          </p:cNvPr>
          <p:cNvPicPr>
            <a:picLocks noChangeAspect="1"/>
          </p:cNvPicPr>
          <p:nvPr/>
        </p:nvPicPr>
        <p:blipFill>
          <a:blip r:embed="rId5"/>
          <a:stretch>
            <a:fillRect/>
          </a:stretch>
        </p:blipFill>
        <p:spPr>
          <a:xfrm>
            <a:off x="4041058" y="4274820"/>
            <a:ext cx="11194026" cy="3659812"/>
          </a:xfrm>
          <a:prstGeom prst="rect">
            <a:avLst/>
          </a:prstGeom>
        </p:spPr>
      </p:pic>
    </p:spTree>
    <p:extLst>
      <p:ext uri="{BB962C8B-B14F-4D97-AF65-F5344CB8AC3E}">
        <p14:creationId xmlns:p14="http://schemas.microsoft.com/office/powerpoint/2010/main" val="220122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73"/>
        <p:cNvGrpSpPr/>
        <p:nvPr/>
      </p:nvGrpSpPr>
      <p:grpSpPr>
        <a:xfrm>
          <a:off x="0" y="0"/>
          <a:ext cx="0" cy="0"/>
          <a:chOff x="0" y="0"/>
          <a:chExt cx="0" cy="0"/>
        </a:xfrm>
      </p:grpSpPr>
      <p:sp>
        <p:nvSpPr>
          <p:cNvPr id="174" name="Google Shape;174;p12"/>
          <p:cNvSpPr/>
          <p:nvPr/>
        </p:nvSpPr>
        <p:spPr>
          <a:xfrm>
            <a:off x="1756463" y="1028700"/>
            <a:ext cx="15346573" cy="8229600"/>
          </a:xfrm>
          <a:custGeom>
            <a:avLst/>
            <a:gdLst/>
            <a:ahLst/>
            <a:cxnLst/>
            <a:rect l="l" t="t" r="r" b="b"/>
            <a:pathLst>
              <a:path w="15346573" h="8229600" extrusionOk="0">
                <a:moveTo>
                  <a:pt x="0" y="0"/>
                </a:moveTo>
                <a:lnTo>
                  <a:pt x="15346574" y="0"/>
                </a:lnTo>
                <a:lnTo>
                  <a:pt x="15346574" y="8229600"/>
                </a:lnTo>
                <a:lnTo>
                  <a:pt x="0" y="8229600"/>
                </a:lnTo>
                <a:lnTo>
                  <a:pt x="0" y="0"/>
                </a:lnTo>
                <a:close/>
              </a:path>
            </a:pathLst>
          </a:custGeom>
          <a:blipFill rotWithShape="1">
            <a:blip r:embed="rId3">
              <a:alphaModFix/>
            </a:blip>
            <a:stretch>
              <a:fillRect/>
            </a:stretch>
          </a:blipFill>
          <a:ln>
            <a:noFill/>
          </a:ln>
        </p:spPr>
        <p:txBody>
          <a:bodyPr/>
          <a:lstStyle/>
          <a:p>
            <a:endParaRPr lang="en-US"/>
          </a:p>
        </p:txBody>
      </p:sp>
      <p:sp>
        <p:nvSpPr>
          <p:cNvPr id="175" name="Google Shape;175;p12"/>
          <p:cNvSpPr txBox="1"/>
          <p:nvPr/>
        </p:nvSpPr>
        <p:spPr>
          <a:xfrm>
            <a:off x="3542662" y="4489475"/>
            <a:ext cx="11774171" cy="1308050"/>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0000" b="0" i="0" u="none" strike="noStrike" cap="none">
                <a:solidFill>
                  <a:srgbClr val="000000"/>
                </a:solidFill>
                <a:latin typeface="Arial" panose="020B0604020202020204" pitchFamily="34" charset="0"/>
                <a:ea typeface="Caveat Brush"/>
                <a:cs typeface="Arial" panose="020B0604020202020204" pitchFamily="34" charset="0"/>
                <a:sym typeface="Caveat Brush"/>
              </a:rPr>
              <a:t>CƠ SỞ LÝ THUYẾT</a:t>
            </a:r>
            <a:endParaRPr sz="10000"/>
          </a:p>
        </p:txBody>
      </p:sp>
      <p:sp>
        <p:nvSpPr>
          <p:cNvPr id="176" name="Google Shape;176;p12"/>
          <p:cNvSpPr txBox="1"/>
          <p:nvPr/>
        </p:nvSpPr>
        <p:spPr>
          <a:xfrm>
            <a:off x="6180274" y="2571070"/>
            <a:ext cx="6498949" cy="1508105"/>
          </a:xfrm>
          <a:prstGeom prst="rect">
            <a:avLst/>
          </a:prstGeom>
          <a:noFill/>
          <a:ln>
            <a:noFill/>
          </a:ln>
        </p:spPr>
        <p:txBody>
          <a:bodyPr spcFirstLastPara="1" wrap="square" lIns="0" tIns="0" rIns="0" bIns="0" anchor="t" anchorCtr="0">
            <a:spAutoFit/>
          </a:bodyPr>
          <a:lstStyle/>
          <a:p>
            <a:pPr marL="0" marR="0" lvl="0" indent="0" algn="ctr" rtl="0">
              <a:lnSpc>
                <a:spcPct val="98000"/>
              </a:lnSpc>
              <a:spcBef>
                <a:spcPts val="0"/>
              </a:spcBef>
              <a:spcAft>
                <a:spcPts val="0"/>
              </a:spcAft>
              <a:buNone/>
            </a:pPr>
            <a:r>
              <a:rPr lang="en-US" sz="10000" b="0" i="0" u="none" strike="noStrike" cap="none">
                <a:solidFill>
                  <a:srgbClr val="F4F4F4"/>
                </a:solidFill>
                <a:latin typeface="Arial" panose="020B0604020202020204" pitchFamily="34" charset="0"/>
                <a:ea typeface="Caveat Brush"/>
                <a:cs typeface="Arial" panose="020B0604020202020204" pitchFamily="34" charset="0"/>
                <a:sym typeface="Caveat Brush"/>
              </a:rPr>
              <a:t>PHẦN 1:</a:t>
            </a:r>
            <a:endParaRPr sz="10000"/>
          </a:p>
        </p:txBody>
      </p:sp>
      <p:sp>
        <p:nvSpPr>
          <p:cNvPr id="177" name="Google Shape;177;p12"/>
          <p:cNvSpPr/>
          <p:nvPr/>
        </p:nvSpPr>
        <p:spPr>
          <a:xfrm>
            <a:off x="13096358" y="4240580"/>
            <a:ext cx="6402800" cy="9163220"/>
          </a:xfrm>
          <a:custGeom>
            <a:avLst/>
            <a:gdLst/>
            <a:ahLst/>
            <a:cxnLst/>
            <a:rect l="l" t="t" r="r" b="b"/>
            <a:pathLst>
              <a:path w="6402800" h="9163220" extrusionOk="0">
                <a:moveTo>
                  <a:pt x="0" y="0"/>
                </a:moveTo>
                <a:lnTo>
                  <a:pt x="6402799" y="0"/>
                </a:lnTo>
                <a:lnTo>
                  <a:pt x="6402799" y="9163220"/>
                </a:lnTo>
                <a:lnTo>
                  <a:pt x="0" y="9163220"/>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CFD8E9ED-A603-58FA-CFAD-26F0CD76292F}"/>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B2B4B87F-BB2B-F0D5-F06D-5DC45AC93EDE}"/>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CD509CA1-2B31-CCA3-C2FF-924073F98048}"/>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E0DA9DDA-9225-7B23-C4ED-AFC391A0E3B0}"/>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B3549B8C-CA2E-0F4C-1DF4-6DD067CB5259}"/>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F3CAD329-18E7-75CB-7EBA-2845F7DE463B}"/>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81C097BD-261A-316C-AFAB-B086B21151E0}"/>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762D4158-4417-C52A-C23A-6B8ABE78DFF5}"/>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96FDC3D6-71C5-802A-2EBE-CD08585AF606}"/>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B96BC962-DD38-FED8-3BE6-AF917A1BFFFF}"/>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79F59948-86FC-1DEA-6FC3-423A7BC76874}"/>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A24DFE23-F212-14DF-30A9-98BF1AC56833}"/>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6B5B6D10-01D4-B3A1-8157-C3E9AB2F49E5}"/>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2999310F-2D53-0B45-8D9F-33EFED53E705}"/>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44042D09-D167-F947-455A-CB0425FB6EE9}"/>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6DA18E72-4274-76F1-E43C-691E700176C7}"/>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1FB8E0A9-FE2E-7A38-A4EC-1138D4D948F6}"/>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A9ECC110-9284-1DE7-C2F0-2E6405375ABD}"/>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giỏ hàng</a:t>
            </a:r>
            <a:endParaRPr/>
          </a:p>
        </p:txBody>
      </p:sp>
      <p:pic>
        <p:nvPicPr>
          <p:cNvPr id="2" name="Picture 1">
            <a:extLst>
              <a:ext uri="{FF2B5EF4-FFF2-40B4-BE49-F238E27FC236}">
                <a16:creationId xmlns:a16="http://schemas.microsoft.com/office/drawing/2014/main" id="{B9A5BC84-A8C4-9D13-87E4-8231E1744D6E}"/>
              </a:ext>
            </a:extLst>
          </p:cNvPr>
          <p:cNvPicPr>
            <a:picLocks noChangeAspect="1"/>
          </p:cNvPicPr>
          <p:nvPr/>
        </p:nvPicPr>
        <p:blipFill>
          <a:blip r:embed="rId5"/>
          <a:stretch>
            <a:fillRect/>
          </a:stretch>
        </p:blipFill>
        <p:spPr>
          <a:xfrm>
            <a:off x="3085706" y="2385055"/>
            <a:ext cx="12878342" cy="6421360"/>
          </a:xfrm>
          <a:prstGeom prst="rect">
            <a:avLst/>
          </a:prstGeom>
        </p:spPr>
      </p:pic>
    </p:spTree>
    <p:extLst>
      <p:ext uri="{BB962C8B-B14F-4D97-AF65-F5344CB8AC3E}">
        <p14:creationId xmlns:p14="http://schemas.microsoft.com/office/powerpoint/2010/main" val="3028198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3E570EDF-9D21-80E5-BF7B-7AFA108512BB}"/>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6C6E100C-AAD7-164D-A119-CD4E88F465DA}"/>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BB4C7B61-5BFD-764F-A7FA-9DBD49CC3E7D}"/>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9664B909-6063-50EA-DD0E-1A058D1D33F1}"/>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3CF91EA5-6A0A-CF6B-4573-D3DEF2EB23C3}"/>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39FE9088-70B7-62A1-AAE3-13AA626B609A}"/>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9DA01AF3-494E-A1E6-F5DA-7170C33E48EF}"/>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DD98E4D0-2674-32E2-B800-004057AC3336}"/>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DFAB482B-1AFC-6047-C588-3770D57411B9}"/>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B6FE12C6-D46A-F4FD-BEEC-06BFA4CA9E17}"/>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1D7BCE9A-3D7D-810A-BD9E-098F74135E84}"/>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9A824C11-26FF-5B54-9415-0F4B373AE256}"/>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6039D81C-F72C-5FA9-5545-878596456754}"/>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D2EFF0CF-B6CC-9665-1B37-4770E6163968}"/>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246E7BA4-67ED-8729-4CC2-0D9912CED344}"/>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F40BEAD7-AF2F-6CC3-9B71-413CAEC7BE9C}"/>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15A007ED-15FE-E809-9694-A1A78DD8F393}"/>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EA0EE487-D3EE-F568-241E-A8D0B67CD45C}"/>
              </a:ext>
            </a:extLst>
          </p:cNvPr>
          <p:cNvSpPr txBox="1"/>
          <p:nvPr/>
        </p:nvSpPr>
        <p:spPr>
          <a:xfrm>
            <a:off x="801669" y="633574"/>
            <a:ext cx="17486331" cy="3016210"/>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xác nhận thông tin thanh toán</a:t>
            </a:r>
            <a:endParaRPr/>
          </a:p>
        </p:txBody>
      </p:sp>
      <p:pic>
        <p:nvPicPr>
          <p:cNvPr id="3" name="Picture 2">
            <a:extLst>
              <a:ext uri="{FF2B5EF4-FFF2-40B4-BE49-F238E27FC236}">
                <a16:creationId xmlns:a16="http://schemas.microsoft.com/office/drawing/2014/main" id="{681923EE-5BD6-D179-A8F0-E5C901BBBCE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67602" y="3578649"/>
            <a:ext cx="11754464" cy="5713003"/>
          </a:xfrm>
          <a:prstGeom prst="rect">
            <a:avLst/>
          </a:prstGeom>
          <a:noFill/>
          <a:ln>
            <a:noFill/>
          </a:ln>
        </p:spPr>
      </p:pic>
    </p:spTree>
    <p:extLst>
      <p:ext uri="{BB962C8B-B14F-4D97-AF65-F5344CB8AC3E}">
        <p14:creationId xmlns:p14="http://schemas.microsoft.com/office/powerpoint/2010/main" val="3702779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0428EE7A-2CFF-7A5C-C480-81693500DDB2}"/>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CB60A226-20B7-56B0-8703-D9731B464659}"/>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4A5217AE-EF5B-A3F3-64EA-9F8FA345F89C}"/>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265EE360-F9D8-8CCA-9E02-5951438B0C04}"/>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BD80BC93-4899-B31C-5719-EBAE42B537BC}"/>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56D94975-925F-B27F-3F78-FC76497000E3}"/>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197A0981-1641-5880-B88C-6CC14BBAAC71}"/>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5BF88965-14B7-DD23-E542-F73DB72E08E4}"/>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CEA2CD31-17E6-F817-C499-44C3FE39A93A}"/>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00EBE085-852B-B9F2-630C-0A80BA54F405}"/>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739A5FCA-F561-D5BD-546B-D86A5E080235}"/>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80CC5BD5-504C-3D29-E334-AAD3213500BF}"/>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9D4ABFAE-FBDA-63FC-513F-5C719CC1D001}"/>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6B294BE1-8699-ED6B-F497-CAAB671A71CA}"/>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1AE3AF78-8A1C-31D8-2F9B-5FB1846ECC94}"/>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A5B98CB3-A1A5-1475-1694-10A2B8F91A57}"/>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A67F2276-CE71-9D3C-0881-BDDCB48E9E75}"/>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578B3180-2038-5B4F-F2F1-DF5C1C2A5080}"/>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danh sách các hóa đơn</a:t>
            </a:r>
            <a:endParaRPr/>
          </a:p>
        </p:txBody>
      </p:sp>
      <p:pic>
        <p:nvPicPr>
          <p:cNvPr id="2" name="Picture 1">
            <a:extLst>
              <a:ext uri="{FF2B5EF4-FFF2-40B4-BE49-F238E27FC236}">
                <a16:creationId xmlns:a16="http://schemas.microsoft.com/office/drawing/2014/main" id="{A85AC7DE-21E8-E1A3-386B-F9FC1633B066}"/>
              </a:ext>
            </a:extLst>
          </p:cNvPr>
          <p:cNvPicPr>
            <a:picLocks noChangeAspect="1"/>
          </p:cNvPicPr>
          <p:nvPr/>
        </p:nvPicPr>
        <p:blipFill>
          <a:blip r:embed="rId5"/>
          <a:stretch>
            <a:fillRect/>
          </a:stretch>
        </p:blipFill>
        <p:spPr>
          <a:xfrm>
            <a:off x="3946321" y="2271918"/>
            <a:ext cx="11197026" cy="6414881"/>
          </a:xfrm>
          <a:prstGeom prst="rect">
            <a:avLst/>
          </a:prstGeom>
        </p:spPr>
      </p:pic>
    </p:spTree>
    <p:extLst>
      <p:ext uri="{BB962C8B-B14F-4D97-AF65-F5344CB8AC3E}">
        <p14:creationId xmlns:p14="http://schemas.microsoft.com/office/powerpoint/2010/main" val="660012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8325D6DB-5792-6FE4-F844-7361FAA674FA}"/>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EC896662-C11B-890B-3E3D-B088A9D55992}"/>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A86D1BFE-549C-773F-5301-C1E3BDEFF31B}"/>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C6E22674-FAA7-476F-FDC0-5DE82C288C09}"/>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4602D25A-866B-27BC-28FE-1396D24ED1CE}"/>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2D80D8F6-3F81-72BE-3007-30B32E5DFA1F}"/>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E47AD242-F1D8-7F67-7353-82BD2865CB25}"/>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67F2A98D-7859-7638-A5E6-1E1D0FC5B815}"/>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865CE89B-F69A-BE7D-AAA0-8BBEB90D85CA}"/>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9451AC0B-6291-5D65-A2BA-0B7D49FBFCEC}"/>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6DDA10FE-0467-7182-68D1-5C8A5B11C19E}"/>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2040E48A-5B65-BF30-744E-CD746FBD4B85}"/>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604E8937-A597-DF5D-B20B-B05505CDF26E}"/>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2676AD24-C851-0452-4F27-B73CE0B2D28C}"/>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9BB0E2EA-CEC2-2C1A-A924-3381392062B9}"/>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014B57F7-3B72-7BDF-51F7-F37A0EA74A2C}"/>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E2E62125-CBA6-71A9-4E90-12D7976AEBB0}"/>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384248C0-D408-9541-180D-5CB94F005107}"/>
              </a:ext>
            </a:extLst>
          </p:cNvPr>
          <p:cNvSpPr txBox="1"/>
          <p:nvPr/>
        </p:nvSpPr>
        <p:spPr>
          <a:xfrm>
            <a:off x="801669" y="633574"/>
            <a:ext cx="17486331"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ea typeface="Caveat Brush"/>
                <a:cs typeface="Arial" panose="020B0604020202020204" pitchFamily="34" charset="0"/>
                <a:sym typeface="Caveat Brush"/>
              </a:rPr>
              <a:t>T</a:t>
            </a: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rang hóa đơn mua hàng</a:t>
            </a:r>
            <a:endParaRPr/>
          </a:p>
        </p:txBody>
      </p:sp>
      <p:pic>
        <p:nvPicPr>
          <p:cNvPr id="3" name="Picture 2">
            <a:extLst>
              <a:ext uri="{FF2B5EF4-FFF2-40B4-BE49-F238E27FC236}">
                <a16:creationId xmlns:a16="http://schemas.microsoft.com/office/drawing/2014/main" id="{0C727879-1EE9-B553-70EF-70340397C4EF}"/>
              </a:ext>
            </a:extLst>
          </p:cNvPr>
          <p:cNvPicPr>
            <a:picLocks noChangeAspect="1"/>
          </p:cNvPicPr>
          <p:nvPr/>
        </p:nvPicPr>
        <p:blipFill>
          <a:blip r:embed="rId5"/>
          <a:stretch>
            <a:fillRect/>
          </a:stretch>
        </p:blipFill>
        <p:spPr>
          <a:xfrm>
            <a:off x="3969943" y="2565068"/>
            <a:ext cx="11149781" cy="6234572"/>
          </a:xfrm>
          <a:prstGeom prst="rect">
            <a:avLst/>
          </a:prstGeom>
        </p:spPr>
      </p:pic>
    </p:spTree>
    <p:extLst>
      <p:ext uri="{BB962C8B-B14F-4D97-AF65-F5344CB8AC3E}">
        <p14:creationId xmlns:p14="http://schemas.microsoft.com/office/powerpoint/2010/main" val="360118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95"/>
        <p:cNvGrpSpPr/>
        <p:nvPr/>
      </p:nvGrpSpPr>
      <p:grpSpPr>
        <a:xfrm>
          <a:off x="0" y="0"/>
          <a:ext cx="0" cy="0"/>
          <a:chOff x="0" y="0"/>
          <a:chExt cx="0" cy="0"/>
        </a:xfrm>
      </p:grpSpPr>
      <p:sp>
        <p:nvSpPr>
          <p:cNvPr id="396" name="Google Shape;396;p22"/>
          <p:cNvSpPr/>
          <p:nvPr/>
        </p:nvSpPr>
        <p:spPr>
          <a:xfrm>
            <a:off x="1097281" y="1028700"/>
            <a:ext cx="16296640" cy="8229600"/>
          </a:xfrm>
          <a:custGeom>
            <a:avLst/>
            <a:gdLst/>
            <a:ahLst/>
            <a:cxnLst/>
            <a:rect l="l" t="t" r="r" b="b"/>
            <a:pathLst>
              <a:path w="15346573" h="8229600" extrusionOk="0">
                <a:moveTo>
                  <a:pt x="0" y="0"/>
                </a:moveTo>
                <a:lnTo>
                  <a:pt x="15346574" y="0"/>
                </a:lnTo>
                <a:lnTo>
                  <a:pt x="15346574" y="8229600"/>
                </a:lnTo>
                <a:lnTo>
                  <a:pt x="0" y="8229600"/>
                </a:lnTo>
                <a:lnTo>
                  <a:pt x="0" y="0"/>
                </a:lnTo>
                <a:close/>
              </a:path>
            </a:pathLst>
          </a:custGeom>
          <a:blipFill rotWithShape="1">
            <a:blip r:embed="rId3">
              <a:alphaModFix/>
            </a:blip>
            <a:stretch>
              <a:fillRect/>
            </a:stretch>
          </a:blipFill>
          <a:ln>
            <a:noFill/>
          </a:ln>
        </p:spPr>
        <p:txBody>
          <a:bodyPr/>
          <a:lstStyle/>
          <a:p>
            <a:endParaRPr lang="en-US"/>
          </a:p>
        </p:txBody>
      </p:sp>
      <p:sp>
        <p:nvSpPr>
          <p:cNvPr id="6" name="Google Shape;293;p17"/>
          <p:cNvSpPr txBox="1"/>
          <p:nvPr/>
        </p:nvSpPr>
        <p:spPr>
          <a:xfrm>
            <a:off x="4077263" y="2013681"/>
            <a:ext cx="10133431" cy="1508105"/>
          </a:xfrm>
          <a:prstGeom prst="rect">
            <a:avLst/>
          </a:prstGeom>
          <a:noFill/>
          <a:ln>
            <a:noFill/>
          </a:ln>
        </p:spPr>
        <p:txBody>
          <a:bodyPr spcFirstLastPara="1" wrap="square" lIns="0" tIns="0" rIns="0" bIns="0" anchor="t" anchorCtr="0">
            <a:spAutoFit/>
          </a:bodyPr>
          <a:lstStyle/>
          <a:p>
            <a:pPr marL="0" marR="0" lvl="0" indent="0" algn="ctr" rtl="0">
              <a:lnSpc>
                <a:spcPct val="98000"/>
              </a:lnSpc>
              <a:spcBef>
                <a:spcPts val="0"/>
              </a:spcBef>
              <a:spcAft>
                <a:spcPts val="0"/>
              </a:spcAft>
              <a:buNone/>
            </a:pPr>
            <a:r>
              <a:rPr lang="en-US" sz="10000">
                <a:solidFill>
                  <a:srgbClr val="F4F4F4"/>
                </a:solidFill>
                <a:latin typeface="Arial" panose="020B0604020202020204" pitchFamily="34" charset="0"/>
                <a:ea typeface="Caveat Brush"/>
                <a:cs typeface="Arial" panose="020B0604020202020204" pitchFamily="34" charset="0"/>
                <a:sym typeface="Caveat Brush"/>
              </a:rPr>
              <a:t>PHẦN 4</a:t>
            </a:r>
            <a:r>
              <a:rPr lang="en-US" sz="10000" b="0" i="0" u="none" strike="noStrike" cap="none">
                <a:solidFill>
                  <a:srgbClr val="F4F4F4"/>
                </a:solidFill>
                <a:latin typeface="Arial" panose="020B0604020202020204" pitchFamily="34" charset="0"/>
                <a:ea typeface="Caveat Brush"/>
                <a:cs typeface="Arial" panose="020B0604020202020204" pitchFamily="34" charset="0"/>
                <a:sym typeface="Caveat Brush"/>
              </a:rPr>
              <a:t>:</a:t>
            </a:r>
            <a:endParaRPr sz="10000"/>
          </a:p>
        </p:txBody>
      </p:sp>
      <p:sp>
        <p:nvSpPr>
          <p:cNvPr id="7" name="Google Shape;292;p17"/>
          <p:cNvSpPr txBox="1"/>
          <p:nvPr/>
        </p:nvSpPr>
        <p:spPr>
          <a:xfrm>
            <a:off x="2795268" y="3927829"/>
            <a:ext cx="13268961" cy="2462213"/>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0000" b="0" i="0" u="none" strike="noStrike" cap="none">
                <a:solidFill>
                  <a:srgbClr val="000000"/>
                </a:solidFill>
                <a:latin typeface="Arial" panose="020B0604020202020204" pitchFamily="34" charset="0"/>
                <a:ea typeface="Caveat Brush"/>
                <a:cs typeface="Arial" panose="020B0604020202020204" pitchFamily="34" charset="0"/>
                <a:sym typeface="Caveat Brush"/>
              </a:rPr>
              <a:t>KẾT LUẬN VÀ HƯỚNG PHÁT TRIỂN</a:t>
            </a:r>
            <a:endParaRPr sz="10000"/>
          </a:p>
        </p:txBody>
      </p:sp>
    </p:spTree>
    <p:extLst>
      <p:ext uri="{BB962C8B-B14F-4D97-AF65-F5344CB8AC3E}">
        <p14:creationId xmlns:p14="http://schemas.microsoft.com/office/powerpoint/2010/main" val="133982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403"/>
        <p:cNvGrpSpPr/>
        <p:nvPr/>
      </p:nvGrpSpPr>
      <p:grpSpPr>
        <a:xfrm>
          <a:off x="0" y="0"/>
          <a:ext cx="0" cy="0"/>
          <a:chOff x="0" y="0"/>
          <a:chExt cx="0" cy="0"/>
        </a:xfrm>
      </p:grpSpPr>
      <p:grpSp>
        <p:nvGrpSpPr>
          <p:cNvPr id="408" name="Google Shape;408;p23"/>
          <p:cNvGrpSpPr/>
          <p:nvPr/>
        </p:nvGrpSpPr>
        <p:grpSpPr>
          <a:xfrm rot="-1713779">
            <a:off x="16963045" y="758772"/>
            <a:ext cx="795125" cy="1066263"/>
            <a:chOff x="0" y="0"/>
            <a:chExt cx="6112695" cy="5640620"/>
          </a:xfrm>
        </p:grpSpPr>
        <p:sp>
          <p:nvSpPr>
            <p:cNvPr id="409" name="Google Shape;409;p23"/>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p:cNvGrpSpPr/>
          <p:nvPr/>
        </p:nvGrpSpPr>
        <p:grpSpPr>
          <a:xfrm rot="-1713779">
            <a:off x="90520" y="8862708"/>
            <a:ext cx="1172571" cy="1218100"/>
            <a:chOff x="0" y="0"/>
            <a:chExt cx="5373674" cy="4958673"/>
          </a:xfrm>
        </p:grpSpPr>
        <p:sp>
          <p:nvSpPr>
            <p:cNvPr id="413" name="Google Shape;413;p23"/>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p:cNvGrpSpPr/>
          <p:nvPr/>
        </p:nvGrpSpPr>
        <p:grpSpPr>
          <a:xfrm>
            <a:off x="676806" y="390198"/>
            <a:ext cx="16934389" cy="113137"/>
            <a:chOff x="0" y="0"/>
            <a:chExt cx="22579185" cy="150849"/>
          </a:xfrm>
        </p:grpSpPr>
        <p:sp>
          <p:nvSpPr>
            <p:cNvPr id="417" name="Google Shape;417;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p:cNvGrpSpPr/>
          <p:nvPr/>
        </p:nvGrpSpPr>
        <p:grpSpPr>
          <a:xfrm>
            <a:off x="676806" y="9783665"/>
            <a:ext cx="16934389" cy="113137"/>
            <a:chOff x="0" y="0"/>
            <a:chExt cx="22579185" cy="150849"/>
          </a:xfrm>
        </p:grpSpPr>
        <p:sp>
          <p:nvSpPr>
            <p:cNvPr id="422" name="Google Shape;422;p2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p:cNvSpPr txBox="1"/>
          <p:nvPr/>
        </p:nvSpPr>
        <p:spPr>
          <a:xfrm>
            <a:off x="1088570" y="633574"/>
            <a:ext cx="15827969" cy="1055674"/>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7000" b="0" i="0" u="none" strike="noStrike" cap="none">
                <a:solidFill>
                  <a:srgbClr val="9386F6"/>
                </a:solidFill>
                <a:latin typeface="Arial" panose="020B0604020202020204" pitchFamily="34" charset="0"/>
                <a:ea typeface="Caveat Brush"/>
                <a:cs typeface="Arial" panose="020B0604020202020204" pitchFamily="34" charset="0"/>
                <a:sym typeface="Caveat Brush"/>
              </a:rPr>
              <a:t>Kết luận</a:t>
            </a:r>
            <a:endParaRPr sz="7000"/>
          </a:p>
        </p:txBody>
      </p:sp>
      <p:sp>
        <p:nvSpPr>
          <p:cNvPr id="2" name="Rectangle 1"/>
          <p:cNvSpPr/>
          <p:nvPr/>
        </p:nvSpPr>
        <p:spPr>
          <a:xfrm>
            <a:off x="676806" y="1606095"/>
            <a:ext cx="16405197" cy="7779822"/>
          </a:xfrm>
          <a:prstGeom prst="rect">
            <a:avLst/>
          </a:prstGeom>
        </p:spPr>
        <p:txBody>
          <a:bodyPr wrap="square">
            <a:spAutoFit/>
          </a:bodyPr>
          <a:lstStyle/>
          <a:p>
            <a:pPr lvl="0" algn="just">
              <a:lnSpc>
                <a:spcPct val="150000"/>
              </a:lnSpc>
            </a:pPr>
            <a:r>
              <a:rPr lang="en-US" sz="2400" b="1">
                <a:latin typeface="+mn-lt"/>
                <a:ea typeface="Times New Roman" panose="02020603050405020304" pitchFamily="18" charset="0"/>
              </a:rPr>
              <a:t>1. KẾT QUẢ ĐẠT ĐƯỢC</a:t>
            </a:r>
          </a:p>
          <a:p>
            <a:pPr indent="457200" algn="just">
              <a:lnSpc>
                <a:spcPct val="150000"/>
              </a:lnSpc>
            </a:pPr>
            <a:r>
              <a:rPr lang="en-US" sz="2400">
                <a:latin typeface="+mn-lt"/>
                <a:ea typeface="Times New Roman" panose="02020603050405020304" pitchFamily="18" charset="0"/>
              </a:rPr>
              <a:t>Hiểu rõ hơn về các bước triển khai một dự án thực tế trong lĩnh vực phát triển website.</a:t>
            </a:r>
          </a:p>
          <a:p>
            <a:pPr indent="457200" algn="just">
              <a:lnSpc>
                <a:spcPct val="150000"/>
              </a:lnSpc>
            </a:pPr>
            <a:r>
              <a:rPr lang="en-US" sz="2400">
                <a:latin typeface="+mn-lt"/>
                <a:ea typeface="Times New Roman" panose="02020603050405020304" pitchFamily="18" charset="0"/>
              </a:rPr>
              <a:t>Xây dựng thành công một website bán đồng hồ với giao diện thân thiện, dễ sử dụng, và các chức năng cơ bản như quản lý sản phẩm, giỏ </a:t>
            </a:r>
            <a:r>
              <a:rPr lang="vi-VN" sz="2400">
                <a:latin typeface="+mn-lt"/>
                <a:ea typeface="Times New Roman" panose="02020603050405020304" pitchFamily="18" charset="0"/>
              </a:rPr>
              <a:t>hang</a:t>
            </a:r>
            <a:r>
              <a:rPr lang="en-US" sz="2400">
                <a:latin typeface="+mn-lt"/>
                <a:ea typeface="Times New Roman" panose="02020603050405020304" pitchFamily="18" charset="0"/>
              </a:rPr>
              <a:t>, hoá đơn</a:t>
            </a:r>
            <a:r>
              <a:rPr lang="vi-VN" sz="2400">
                <a:latin typeface="+mn-lt"/>
                <a:ea typeface="Times New Roman" panose="02020603050405020304" pitchFamily="18" charset="0"/>
              </a:rPr>
              <a:t>.</a:t>
            </a:r>
            <a:endParaRPr lang="en-US" sz="2400">
              <a:latin typeface="+mn-lt"/>
              <a:ea typeface="Times New Roman" panose="02020603050405020304" pitchFamily="18" charset="0"/>
            </a:endParaRPr>
          </a:p>
          <a:p>
            <a:pPr lvl="0" algn="just">
              <a:lnSpc>
                <a:spcPct val="150000"/>
              </a:lnSpc>
            </a:pPr>
            <a:r>
              <a:rPr lang="en-US" sz="2400" b="1">
                <a:latin typeface="+mn-lt"/>
                <a:ea typeface="Times New Roman" panose="02020603050405020304" pitchFamily="18" charset="0"/>
              </a:rPr>
              <a:t>2. ƯU NHƯỢC ĐIỂM</a:t>
            </a:r>
          </a:p>
          <a:p>
            <a:pPr marL="457200" algn="just">
              <a:lnSpc>
                <a:spcPct val="150000"/>
              </a:lnSpc>
            </a:pPr>
            <a:r>
              <a:rPr lang="vi-VN" sz="2400" b="1" i="1">
                <a:latin typeface="+mn-lt"/>
                <a:ea typeface="Times New Roman" panose="02020603050405020304" pitchFamily="18" charset="0"/>
              </a:rPr>
              <a:t>Ưu điểm:</a:t>
            </a:r>
            <a:endParaRPr lang="en-US" sz="2400" b="1">
              <a:latin typeface="+mn-lt"/>
              <a:ea typeface="Times New Roman" panose="02020603050405020304" pitchFamily="18" charset="0"/>
            </a:endParaRPr>
          </a:p>
          <a:p>
            <a:pPr indent="457200" algn="just">
              <a:lnSpc>
                <a:spcPct val="150000"/>
              </a:lnSpc>
            </a:pPr>
            <a:r>
              <a:rPr lang="en-US" sz="2400">
                <a:latin typeface="+mn-lt"/>
                <a:ea typeface="Times New Roman" panose="02020603050405020304" pitchFamily="18" charset="0"/>
              </a:rPr>
              <a:t>Giao diện thân thiện, dễ sử dụng, hỗ trợ tìm kiếm và mua sắm hiệu quả.</a:t>
            </a:r>
          </a:p>
          <a:p>
            <a:pPr indent="457200" algn="just">
              <a:lnSpc>
                <a:spcPct val="150000"/>
              </a:lnSpc>
            </a:pPr>
            <a:r>
              <a:rPr lang="en-US" sz="2400">
                <a:latin typeface="+mn-lt"/>
                <a:ea typeface="Times New Roman" panose="02020603050405020304" pitchFamily="18" charset="0"/>
              </a:rPr>
              <a:t>Các tính năng cơ bản như quản lý sản phẩm, giỏ hàng hoạt động ổn định.</a:t>
            </a:r>
          </a:p>
          <a:p>
            <a:pPr indent="457200" algn="just">
              <a:lnSpc>
                <a:spcPct val="150000"/>
              </a:lnSpc>
            </a:pPr>
            <a:r>
              <a:rPr lang="en-US" sz="2400">
                <a:latin typeface="+mn-lt"/>
                <a:ea typeface="Times New Roman" panose="02020603050405020304" pitchFamily="18" charset="0"/>
              </a:rPr>
              <a:t>Hệ thống có khả năng nâng cấp và tích hợp thêm các chức năng mới.</a:t>
            </a:r>
          </a:p>
          <a:p>
            <a:pPr marL="457200" algn="just">
              <a:lnSpc>
                <a:spcPct val="150000"/>
              </a:lnSpc>
            </a:pPr>
            <a:r>
              <a:rPr lang="vi-VN" sz="2400" b="1" i="1">
                <a:latin typeface="+mn-lt"/>
                <a:ea typeface="Times New Roman" panose="02020603050405020304" pitchFamily="18" charset="0"/>
              </a:rPr>
              <a:t>Nhược điểm</a:t>
            </a:r>
            <a:endParaRPr lang="en-US" sz="2400" b="1">
              <a:latin typeface="+mn-lt"/>
              <a:ea typeface="Times New Roman" panose="02020603050405020304" pitchFamily="18" charset="0"/>
            </a:endParaRPr>
          </a:p>
          <a:p>
            <a:pPr indent="457200" algn="just">
              <a:lnSpc>
                <a:spcPct val="150000"/>
              </a:lnSpc>
            </a:pPr>
            <a:r>
              <a:rPr lang="vi-VN" sz="2400">
                <a:latin typeface="+mn-lt"/>
                <a:ea typeface="Times New Roman" panose="02020603050405020304" pitchFamily="18" charset="0"/>
              </a:rPr>
              <a:t>Mặt hiển thị chưa thật tốt</a:t>
            </a:r>
            <a:r>
              <a:rPr lang="en-US" sz="2400">
                <a:latin typeface="+mn-lt"/>
                <a:ea typeface="Times New Roman" panose="02020603050405020304" pitchFamily="18" charset="0"/>
              </a:rPr>
              <a:t>, các nút công cụ chưa được bố trí hợp lý</a:t>
            </a:r>
            <a:r>
              <a:rPr lang="vi-VN" sz="2400">
                <a:latin typeface="+mn-lt"/>
                <a:ea typeface="Times New Roman" panose="02020603050405020304" pitchFamily="18" charset="0"/>
              </a:rPr>
              <a:t>.</a:t>
            </a:r>
            <a:endParaRPr lang="en-US" sz="2400">
              <a:latin typeface="+mn-lt"/>
              <a:ea typeface="Times New Roman" panose="02020603050405020304" pitchFamily="18" charset="0"/>
            </a:endParaRPr>
          </a:p>
          <a:p>
            <a:pPr indent="457200" algn="just">
              <a:lnSpc>
                <a:spcPct val="150000"/>
              </a:lnSpc>
            </a:pPr>
            <a:r>
              <a:rPr lang="en-US" sz="2400">
                <a:latin typeface="+mn-lt"/>
                <a:ea typeface="Times New Roman" panose="02020603050405020304" pitchFamily="18" charset="0"/>
              </a:rPr>
              <a:t>Chức năng thống kê chỉ có thống kê theo ngày hoặc tháng và chỉ có thống kê doanh thu, chưa có các thống kê khác như số lượng hàng bán được.</a:t>
            </a:r>
          </a:p>
          <a:p>
            <a:pPr indent="457200" algn="just">
              <a:lnSpc>
                <a:spcPct val="150000"/>
              </a:lnSpc>
            </a:pPr>
            <a:r>
              <a:rPr lang="vi-VN" sz="2400">
                <a:latin typeface="+mn-lt"/>
                <a:ea typeface="Times New Roman" panose="02020603050405020304" pitchFamily="18" charset="0"/>
              </a:rPr>
              <a:t>Chưa tích hợp tính năng thanh toán trực tuyến.</a:t>
            </a:r>
            <a:endParaRPr lang="en-US" sz="2400">
              <a:effectLst/>
              <a:latin typeface="+mn-lt"/>
              <a:ea typeface="Times New Roman" panose="02020603050405020304" pitchFamily="18" charset="0"/>
            </a:endParaRPr>
          </a:p>
        </p:txBody>
      </p:sp>
    </p:spTree>
    <p:extLst>
      <p:ext uri="{BB962C8B-B14F-4D97-AF65-F5344CB8AC3E}">
        <p14:creationId xmlns:p14="http://schemas.microsoft.com/office/powerpoint/2010/main" val="714833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8064A631-2971-7D0B-E01D-39F62424CD41}"/>
            </a:ext>
          </a:extLst>
        </p:cNvPr>
        <p:cNvGrpSpPr/>
        <p:nvPr/>
      </p:nvGrpSpPr>
      <p:grpSpPr>
        <a:xfrm>
          <a:off x="0" y="0"/>
          <a:ext cx="0" cy="0"/>
          <a:chOff x="0" y="0"/>
          <a:chExt cx="0" cy="0"/>
        </a:xfrm>
      </p:grpSpPr>
      <p:grpSp>
        <p:nvGrpSpPr>
          <p:cNvPr id="408" name="Google Shape;408;p23">
            <a:extLst>
              <a:ext uri="{FF2B5EF4-FFF2-40B4-BE49-F238E27FC236}">
                <a16:creationId xmlns:a16="http://schemas.microsoft.com/office/drawing/2014/main" id="{5572263E-89C4-116F-41B0-95CB52B929D9}"/>
              </a:ext>
            </a:extLst>
          </p:cNvPr>
          <p:cNvGrpSpPr/>
          <p:nvPr/>
        </p:nvGrpSpPr>
        <p:grpSpPr>
          <a:xfrm rot="-1713779">
            <a:off x="16170565" y="2397117"/>
            <a:ext cx="795125" cy="1066263"/>
            <a:chOff x="0" y="0"/>
            <a:chExt cx="6112695" cy="5640620"/>
          </a:xfrm>
        </p:grpSpPr>
        <p:sp>
          <p:nvSpPr>
            <p:cNvPr id="409" name="Google Shape;409;p23">
              <a:extLst>
                <a:ext uri="{FF2B5EF4-FFF2-40B4-BE49-F238E27FC236}">
                  <a16:creationId xmlns:a16="http://schemas.microsoft.com/office/drawing/2014/main" id="{FE6A82A1-B939-CCDB-E37B-3B8A9FEF5EFD}"/>
                </a:ext>
              </a:extLst>
            </p:cNvPr>
            <p:cNvSpPr/>
            <p:nvPr/>
          </p:nvSpPr>
          <p:spPr>
            <a:xfrm>
              <a:off x="0" y="0"/>
              <a:ext cx="6112695" cy="2811854"/>
            </a:xfrm>
            <a:custGeom>
              <a:avLst/>
              <a:gdLst/>
              <a:ahLst/>
              <a:cxnLst/>
              <a:rect l="l" t="t" r="r" b="b"/>
              <a:pathLst>
                <a:path w="6112695" h="2811854" extrusionOk="0">
                  <a:moveTo>
                    <a:pt x="0" y="0"/>
                  </a:moveTo>
                  <a:lnTo>
                    <a:pt x="6112695" y="0"/>
                  </a:lnTo>
                  <a:lnTo>
                    <a:pt x="6112695" y="2811854"/>
                  </a:lnTo>
                  <a:lnTo>
                    <a:pt x="0" y="2811854"/>
                  </a:lnTo>
                  <a:lnTo>
                    <a:pt x="0" y="0"/>
                  </a:lnTo>
                  <a:close/>
                </a:path>
              </a:pathLst>
            </a:custGeom>
            <a:blipFill rotWithShape="1">
              <a:blip r:embed="rId3">
                <a:alphaModFix/>
              </a:blip>
              <a:stretch>
                <a:fillRect b="-8693"/>
              </a:stretch>
            </a:blipFill>
            <a:ln>
              <a:noFill/>
            </a:ln>
          </p:spPr>
          <p:txBody>
            <a:bodyPr/>
            <a:lstStyle/>
            <a:p>
              <a:endParaRPr lang="en-US"/>
            </a:p>
          </p:txBody>
        </p:sp>
        <p:sp>
          <p:nvSpPr>
            <p:cNvPr id="410" name="Google Shape;410;p23">
              <a:extLst>
                <a:ext uri="{FF2B5EF4-FFF2-40B4-BE49-F238E27FC236}">
                  <a16:creationId xmlns:a16="http://schemas.microsoft.com/office/drawing/2014/main" id="{9E694B3B-43FE-12B8-E18C-4325287C8D18}"/>
                </a:ext>
              </a:extLst>
            </p:cNvPr>
            <p:cNvSpPr/>
            <p:nvPr/>
          </p:nvSpPr>
          <p:spPr>
            <a:xfrm rot="10800000">
              <a:off x="0" y="2811854"/>
              <a:ext cx="6112695" cy="2828766"/>
            </a:xfrm>
            <a:custGeom>
              <a:avLst/>
              <a:gdLst/>
              <a:ahLst/>
              <a:cxnLst/>
              <a:rect l="l" t="t" r="r" b="b"/>
              <a:pathLst>
                <a:path w="6112695" h="2828766" extrusionOk="0">
                  <a:moveTo>
                    <a:pt x="0" y="0"/>
                  </a:moveTo>
                  <a:lnTo>
                    <a:pt x="6112695" y="0"/>
                  </a:lnTo>
                  <a:lnTo>
                    <a:pt x="6112695" y="2828767"/>
                  </a:lnTo>
                  <a:lnTo>
                    <a:pt x="0" y="2828767"/>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2" name="Google Shape;412;p23">
            <a:extLst>
              <a:ext uri="{FF2B5EF4-FFF2-40B4-BE49-F238E27FC236}">
                <a16:creationId xmlns:a16="http://schemas.microsoft.com/office/drawing/2014/main" id="{4D14ECE7-FF0C-44BB-8EB1-156C1B540775}"/>
              </a:ext>
            </a:extLst>
          </p:cNvPr>
          <p:cNvGrpSpPr/>
          <p:nvPr/>
        </p:nvGrpSpPr>
        <p:grpSpPr>
          <a:xfrm rot="-1713779">
            <a:off x="731188" y="8472512"/>
            <a:ext cx="1172571" cy="1218100"/>
            <a:chOff x="0" y="0"/>
            <a:chExt cx="5373674" cy="4958673"/>
          </a:xfrm>
        </p:grpSpPr>
        <p:sp>
          <p:nvSpPr>
            <p:cNvPr id="413" name="Google Shape;413;p23">
              <a:extLst>
                <a:ext uri="{FF2B5EF4-FFF2-40B4-BE49-F238E27FC236}">
                  <a16:creationId xmlns:a16="http://schemas.microsoft.com/office/drawing/2014/main" id="{4CBE2A87-2AC5-183C-0579-A612DA19C0F3}"/>
                </a:ext>
              </a:extLst>
            </p:cNvPr>
            <p:cNvSpPr/>
            <p:nvPr/>
          </p:nvSpPr>
          <p:spPr>
            <a:xfrm>
              <a:off x="0" y="0"/>
              <a:ext cx="5373674" cy="2471903"/>
            </a:xfrm>
            <a:custGeom>
              <a:avLst/>
              <a:gdLst/>
              <a:ahLst/>
              <a:cxnLst/>
              <a:rect l="l" t="t" r="r" b="b"/>
              <a:pathLst>
                <a:path w="5373674" h="2471903" extrusionOk="0">
                  <a:moveTo>
                    <a:pt x="0" y="0"/>
                  </a:moveTo>
                  <a:lnTo>
                    <a:pt x="5373674" y="0"/>
                  </a:lnTo>
                  <a:lnTo>
                    <a:pt x="5373674" y="2471903"/>
                  </a:lnTo>
                  <a:lnTo>
                    <a:pt x="0" y="2471903"/>
                  </a:lnTo>
                  <a:lnTo>
                    <a:pt x="0" y="0"/>
                  </a:lnTo>
                  <a:close/>
                </a:path>
              </a:pathLst>
            </a:custGeom>
            <a:blipFill rotWithShape="1">
              <a:blip r:embed="rId3">
                <a:alphaModFix/>
              </a:blip>
              <a:stretch>
                <a:fillRect b="-8693"/>
              </a:stretch>
            </a:blipFill>
            <a:ln>
              <a:noFill/>
            </a:ln>
          </p:spPr>
          <p:txBody>
            <a:bodyPr/>
            <a:lstStyle/>
            <a:p>
              <a:endParaRPr lang="en-US"/>
            </a:p>
          </p:txBody>
        </p:sp>
        <p:sp>
          <p:nvSpPr>
            <p:cNvPr id="414" name="Google Shape;414;p23">
              <a:extLst>
                <a:ext uri="{FF2B5EF4-FFF2-40B4-BE49-F238E27FC236}">
                  <a16:creationId xmlns:a16="http://schemas.microsoft.com/office/drawing/2014/main" id="{7CC78DEF-03C3-30F0-860F-244BFE363CA4}"/>
                </a:ext>
              </a:extLst>
            </p:cNvPr>
            <p:cNvSpPr/>
            <p:nvPr/>
          </p:nvSpPr>
          <p:spPr>
            <a:xfrm rot="10800000">
              <a:off x="0" y="2471903"/>
              <a:ext cx="5373674" cy="2486770"/>
            </a:xfrm>
            <a:custGeom>
              <a:avLst/>
              <a:gdLst/>
              <a:ahLst/>
              <a:cxnLst/>
              <a:rect l="l" t="t" r="r" b="b"/>
              <a:pathLst>
                <a:path w="5373674" h="2486770" extrusionOk="0">
                  <a:moveTo>
                    <a:pt x="0" y="0"/>
                  </a:moveTo>
                  <a:lnTo>
                    <a:pt x="5373674" y="0"/>
                  </a:lnTo>
                  <a:lnTo>
                    <a:pt x="5373674" y="2486770"/>
                  </a:lnTo>
                  <a:lnTo>
                    <a:pt x="0" y="2486770"/>
                  </a:lnTo>
                  <a:lnTo>
                    <a:pt x="0" y="0"/>
                  </a:lnTo>
                  <a:close/>
                </a:path>
              </a:pathLst>
            </a:custGeom>
            <a:blipFill rotWithShape="1">
              <a:blip r:embed="rId3">
                <a:alphaModFix/>
              </a:blip>
              <a:stretch>
                <a:fillRect b="-8043"/>
              </a:stretch>
            </a:blipFill>
            <a:ln>
              <a:noFill/>
            </a:ln>
          </p:spPr>
          <p:txBody>
            <a:bodyPr/>
            <a:lstStyle/>
            <a:p>
              <a:endParaRPr lang="en-US"/>
            </a:p>
          </p:txBody>
        </p:sp>
      </p:grpSp>
      <p:grpSp>
        <p:nvGrpSpPr>
          <p:cNvPr id="416" name="Google Shape;416;p23">
            <a:extLst>
              <a:ext uri="{FF2B5EF4-FFF2-40B4-BE49-F238E27FC236}">
                <a16:creationId xmlns:a16="http://schemas.microsoft.com/office/drawing/2014/main" id="{FC684F41-49FC-9D43-1D75-96F8F6CEDBB1}"/>
              </a:ext>
            </a:extLst>
          </p:cNvPr>
          <p:cNvGrpSpPr/>
          <p:nvPr/>
        </p:nvGrpSpPr>
        <p:grpSpPr>
          <a:xfrm>
            <a:off x="676806" y="390198"/>
            <a:ext cx="16934389" cy="113137"/>
            <a:chOff x="0" y="0"/>
            <a:chExt cx="22579185" cy="150849"/>
          </a:xfrm>
        </p:grpSpPr>
        <p:sp>
          <p:nvSpPr>
            <p:cNvPr id="417" name="Google Shape;417;p23">
              <a:extLst>
                <a:ext uri="{FF2B5EF4-FFF2-40B4-BE49-F238E27FC236}">
                  <a16:creationId xmlns:a16="http://schemas.microsoft.com/office/drawing/2014/main" id="{9D107D32-3E70-3009-6842-A4B0EC23627A}"/>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8" name="Google Shape;418;p23">
              <a:extLst>
                <a:ext uri="{FF2B5EF4-FFF2-40B4-BE49-F238E27FC236}">
                  <a16:creationId xmlns:a16="http://schemas.microsoft.com/office/drawing/2014/main" id="{FCA96856-CA2F-AEEC-2DB1-31C529768AF5}"/>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19" name="Google Shape;419;p23">
              <a:extLst>
                <a:ext uri="{FF2B5EF4-FFF2-40B4-BE49-F238E27FC236}">
                  <a16:creationId xmlns:a16="http://schemas.microsoft.com/office/drawing/2014/main" id="{27794251-2149-9A35-B824-B27578FA9BAF}"/>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23">
              <a:extLst>
                <a:ext uri="{FF2B5EF4-FFF2-40B4-BE49-F238E27FC236}">
                  <a16:creationId xmlns:a16="http://schemas.microsoft.com/office/drawing/2014/main" id="{B0E28E55-017B-1D32-301B-0DFEA1B16BB8}"/>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grpSp>
        <p:nvGrpSpPr>
          <p:cNvPr id="421" name="Google Shape;421;p23">
            <a:extLst>
              <a:ext uri="{FF2B5EF4-FFF2-40B4-BE49-F238E27FC236}">
                <a16:creationId xmlns:a16="http://schemas.microsoft.com/office/drawing/2014/main" id="{FE89B4D4-F120-FEB5-8E5B-23EE1CA30E98}"/>
              </a:ext>
            </a:extLst>
          </p:cNvPr>
          <p:cNvGrpSpPr/>
          <p:nvPr/>
        </p:nvGrpSpPr>
        <p:grpSpPr>
          <a:xfrm>
            <a:off x="676806" y="9783665"/>
            <a:ext cx="16934389" cy="113137"/>
            <a:chOff x="0" y="0"/>
            <a:chExt cx="22579185" cy="150849"/>
          </a:xfrm>
        </p:grpSpPr>
        <p:sp>
          <p:nvSpPr>
            <p:cNvPr id="422" name="Google Shape;422;p23">
              <a:extLst>
                <a:ext uri="{FF2B5EF4-FFF2-40B4-BE49-F238E27FC236}">
                  <a16:creationId xmlns:a16="http://schemas.microsoft.com/office/drawing/2014/main" id="{EC617B5C-51C4-8202-D004-DB57F89A43DE}"/>
                </a:ext>
              </a:extLst>
            </p:cNvPr>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3" name="Google Shape;423;p23">
              <a:extLst>
                <a:ext uri="{FF2B5EF4-FFF2-40B4-BE49-F238E27FC236}">
                  <a16:creationId xmlns:a16="http://schemas.microsoft.com/office/drawing/2014/main" id="{B60B4E0E-52AF-E2F1-FF89-FA62B0F2D597}"/>
                </a:ext>
              </a:extLst>
            </p:cNvPr>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4" name="Google Shape;424;p23">
              <a:extLst>
                <a:ext uri="{FF2B5EF4-FFF2-40B4-BE49-F238E27FC236}">
                  <a16:creationId xmlns:a16="http://schemas.microsoft.com/office/drawing/2014/main" id="{06C2E867-DE7B-8313-4C9E-5B0A3C638E77}"/>
                </a:ext>
              </a:extLst>
            </p:cNvPr>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4">
                <a:alphaModFix/>
              </a:blip>
              <a:stretch>
                <a:fillRect/>
              </a:stretch>
            </a:blipFill>
            <a:ln>
              <a:noFill/>
            </a:ln>
          </p:spPr>
          <p:txBody>
            <a:bodyPr/>
            <a:lstStyle/>
            <a:p>
              <a:endParaRPr lang="en-US"/>
            </a:p>
          </p:txBody>
        </p:sp>
        <p:sp>
          <p:nvSpPr>
            <p:cNvPr id="425" name="Google Shape;425;p23">
              <a:extLst>
                <a:ext uri="{FF2B5EF4-FFF2-40B4-BE49-F238E27FC236}">
                  <a16:creationId xmlns:a16="http://schemas.microsoft.com/office/drawing/2014/main" id="{5B106EDB-7EA4-A22F-931C-4DFAA02DEC00}"/>
                </a:ext>
              </a:extLst>
            </p:cNvPr>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4">
                <a:alphaModFix/>
              </a:blip>
              <a:stretch>
                <a:fillRect r="-94749"/>
              </a:stretch>
            </a:blipFill>
            <a:ln>
              <a:noFill/>
            </a:ln>
          </p:spPr>
          <p:txBody>
            <a:bodyPr/>
            <a:lstStyle/>
            <a:p>
              <a:endParaRPr lang="en-US"/>
            </a:p>
          </p:txBody>
        </p:sp>
      </p:grpSp>
      <p:sp>
        <p:nvSpPr>
          <p:cNvPr id="30" name="Google Shape;192;p13">
            <a:extLst>
              <a:ext uri="{FF2B5EF4-FFF2-40B4-BE49-F238E27FC236}">
                <a16:creationId xmlns:a16="http://schemas.microsoft.com/office/drawing/2014/main" id="{BF8A256F-6945-68DA-EECF-63F5BA27DC77}"/>
              </a:ext>
            </a:extLst>
          </p:cNvPr>
          <p:cNvSpPr txBox="1"/>
          <p:nvPr/>
        </p:nvSpPr>
        <p:spPr>
          <a:xfrm>
            <a:off x="1088570" y="633574"/>
            <a:ext cx="15827969" cy="1055674"/>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7000" b="0" i="0" u="none" strike="noStrike" cap="none">
                <a:solidFill>
                  <a:srgbClr val="9386F6"/>
                </a:solidFill>
                <a:latin typeface="Arial" panose="020B0604020202020204" pitchFamily="34" charset="0"/>
                <a:ea typeface="Caveat Brush"/>
                <a:cs typeface="Arial" panose="020B0604020202020204" pitchFamily="34" charset="0"/>
                <a:sym typeface="Caveat Brush"/>
              </a:rPr>
              <a:t>Hướng phát triển</a:t>
            </a:r>
            <a:endParaRPr sz="7000"/>
          </a:p>
        </p:txBody>
      </p:sp>
      <p:sp>
        <p:nvSpPr>
          <p:cNvPr id="2" name="Rectangle 1"/>
          <p:cNvSpPr/>
          <p:nvPr/>
        </p:nvSpPr>
        <p:spPr>
          <a:xfrm>
            <a:off x="2085669" y="2150576"/>
            <a:ext cx="14094581" cy="6649064"/>
          </a:xfrm>
          <a:prstGeom prst="rect">
            <a:avLst/>
          </a:prstGeom>
        </p:spPr>
        <p:txBody>
          <a:bodyPr wrap="square">
            <a:spAutoFit/>
          </a:bodyPr>
          <a:lstStyle/>
          <a:p>
            <a:pPr indent="457200" algn="just">
              <a:lnSpc>
                <a:spcPct val="150000"/>
              </a:lnSpc>
            </a:pPr>
            <a:r>
              <a:rPr lang="vi-VN" sz="3200">
                <a:latin typeface="+mn-lt"/>
                <a:ea typeface="Times New Roman" panose="02020603050405020304" pitchFamily="18" charset="0"/>
              </a:rPr>
              <a:t>Tìm hiểu về các phương pháp quản lý bán hàng khác:</a:t>
            </a:r>
            <a:endParaRPr lang="en-US" sz="3200">
              <a:latin typeface="+mn-lt"/>
              <a:ea typeface="Times New Roman" panose="02020603050405020304" pitchFamily="18" charset="0"/>
            </a:endParaRPr>
          </a:p>
          <a:p>
            <a:pPr indent="457200" algn="just">
              <a:lnSpc>
                <a:spcPct val="150000"/>
              </a:lnSpc>
            </a:pPr>
            <a:r>
              <a:rPr lang="vi-VN" sz="3200">
                <a:latin typeface="+mn-lt"/>
                <a:ea typeface="Times New Roman" panose="02020603050405020304" pitchFamily="18" charset="0"/>
              </a:rPr>
              <a:t>Mở rộng các tính năng tiện ích như gợi ý sản phẩm dựa trên sở thích của khách hàng, tích hợp thanh toán trực tuyến qua nhiều cổng thanh toán phổ biến.</a:t>
            </a:r>
            <a:endParaRPr lang="en-US" sz="3200">
              <a:latin typeface="+mn-lt"/>
              <a:ea typeface="Times New Roman" panose="02020603050405020304" pitchFamily="18" charset="0"/>
            </a:endParaRPr>
          </a:p>
          <a:p>
            <a:pPr indent="457200" algn="just">
              <a:lnSpc>
                <a:spcPct val="150000"/>
              </a:lnSpc>
            </a:pPr>
            <a:r>
              <a:rPr lang="vi-VN" sz="3200">
                <a:latin typeface="+mn-lt"/>
                <a:ea typeface="Times New Roman" panose="02020603050405020304" pitchFamily="18" charset="0"/>
              </a:rPr>
              <a:t>Nâng cấp hệ thống quản lý và phân tích dữ liệu, cung cấp báo cáo chi tiết hơn về doanh thu, hành vi mua sắm và thói quen khách hàng.</a:t>
            </a:r>
            <a:endParaRPr lang="en-US" sz="3200">
              <a:latin typeface="+mn-lt"/>
              <a:ea typeface="Times New Roman" panose="02020603050405020304" pitchFamily="18" charset="0"/>
            </a:endParaRPr>
          </a:p>
          <a:p>
            <a:pPr indent="457200" algn="just">
              <a:lnSpc>
                <a:spcPct val="150000"/>
              </a:lnSpc>
            </a:pPr>
            <a:r>
              <a:rPr lang="vi-VN" sz="3200">
                <a:latin typeface="+mn-lt"/>
                <a:ea typeface="Times New Roman" panose="02020603050405020304" pitchFamily="18" charset="0"/>
              </a:rPr>
              <a:t>Xây dựng các chương trình tích điểm, giảm giá hoặc ưu đãi đặc biệt cho khách hàng thường xuyên để tăng sự gắn bó và khuyến khích họ mua sắm nhiều hơn.</a:t>
            </a:r>
            <a:endParaRPr lang="en-US" sz="3200">
              <a:effectLst/>
              <a:latin typeface="+mn-lt"/>
              <a:ea typeface="Times New Roman" panose="02020603050405020304" pitchFamily="18" charset="0"/>
            </a:endParaRPr>
          </a:p>
        </p:txBody>
      </p:sp>
    </p:spTree>
    <p:extLst>
      <p:ext uri="{BB962C8B-B14F-4D97-AF65-F5344CB8AC3E}">
        <p14:creationId xmlns:p14="http://schemas.microsoft.com/office/powerpoint/2010/main" val="778700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505"/>
        <p:cNvGrpSpPr/>
        <p:nvPr/>
      </p:nvGrpSpPr>
      <p:grpSpPr>
        <a:xfrm>
          <a:off x="0" y="0"/>
          <a:ext cx="0" cy="0"/>
          <a:chOff x="0" y="0"/>
          <a:chExt cx="0" cy="0"/>
        </a:xfrm>
      </p:grpSpPr>
      <p:grpSp>
        <p:nvGrpSpPr>
          <p:cNvPr id="506" name="Google Shape;506;p26"/>
          <p:cNvGrpSpPr/>
          <p:nvPr/>
        </p:nvGrpSpPr>
        <p:grpSpPr>
          <a:xfrm>
            <a:off x="676806" y="390198"/>
            <a:ext cx="16934389" cy="113137"/>
            <a:chOff x="0" y="0"/>
            <a:chExt cx="22579185" cy="150849"/>
          </a:xfrm>
        </p:grpSpPr>
        <p:sp>
          <p:nvSpPr>
            <p:cNvPr id="507" name="Google Shape;507;p26"/>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508" name="Google Shape;508;p26"/>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509" name="Google Shape;509;p26"/>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510" name="Google Shape;510;p26"/>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511" name="Google Shape;511;p26"/>
          <p:cNvGrpSpPr/>
          <p:nvPr/>
        </p:nvGrpSpPr>
        <p:grpSpPr>
          <a:xfrm>
            <a:off x="676806" y="9783665"/>
            <a:ext cx="16934389" cy="113137"/>
            <a:chOff x="0" y="0"/>
            <a:chExt cx="22579185" cy="150849"/>
          </a:xfrm>
        </p:grpSpPr>
        <p:sp>
          <p:nvSpPr>
            <p:cNvPr id="512" name="Google Shape;512;p26"/>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513" name="Google Shape;513;p26"/>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514" name="Google Shape;514;p26"/>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515" name="Google Shape;515;p26"/>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516" name="Google Shape;516;p26"/>
          <p:cNvSpPr/>
          <p:nvPr/>
        </p:nvSpPr>
        <p:spPr>
          <a:xfrm>
            <a:off x="3915717" y="1775444"/>
            <a:ext cx="13105172" cy="7240608"/>
          </a:xfrm>
          <a:custGeom>
            <a:avLst/>
            <a:gdLst/>
            <a:ahLst/>
            <a:cxnLst/>
            <a:rect l="l" t="t" r="r" b="b"/>
            <a:pathLst>
              <a:path w="13105172" h="7240608" extrusionOk="0">
                <a:moveTo>
                  <a:pt x="0" y="0"/>
                </a:moveTo>
                <a:lnTo>
                  <a:pt x="13105173" y="0"/>
                </a:lnTo>
                <a:lnTo>
                  <a:pt x="13105173" y="7240608"/>
                </a:lnTo>
                <a:lnTo>
                  <a:pt x="0" y="7240608"/>
                </a:lnTo>
                <a:lnTo>
                  <a:pt x="0" y="0"/>
                </a:lnTo>
                <a:close/>
              </a:path>
            </a:pathLst>
          </a:custGeom>
          <a:blipFill rotWithShape="1">
            <a:blip r:embed="rId4">
              <a:alphaModFix/>
            </a:blip>
            <a:stretch>
              <a:fillRect/>
            </a:stretch>
          </a:blipFill>
          <a:ln>
            <a:noFill/>
          </a:ln>
        </p:spPr>
        <p:txBody>
          <a:bodyPr/>
          <a:lstStyle/>
          <a:p>
            <a:endParaRPr lang="en-US"/>
          </a:p>
        </p:txBody>
      </p:sp>
      <p:sp>
        <p:nvSpPr>
          <p:cNvPr id="517" name="Google Shape;517;p26"/>
          <p:cNvSpPr/>
          <p:nvPr/>
        </p:nvSpPr>
        <p:spPr>
          <a:xfrm rot="-1175055">
            <a:off x="6358688" y="1537398"/>
            <a:ext cx="1631164" cy="2226154"/>
          </a:xfrm>
          <a:custGeom>
            <a:avLst/>
            <a:gdLst/>
            <a:ahLst/>
            <a:cxnLst/>
            <a:rect l="l" t="t" r="r" b="b"/>
            <a:pathLst>
              <a:path w="1631164" h="2226154" extrusionOk="0">
                <a:moveTo>
                  <a:pt x="0" y="0"/>
                </a:moveTo>
                <a:lnTo>
                  <a:pt x="1631164" y="0"/>
                </a:lnTo>
                <a:lnTo>
                  <a:pt x="1631164" y="2226153"/>
                </a:lnTo>
                <a:lnTo>
                  <a:pt x="0" y="2226153"/>
                </a:lnTo>
                <a:lnTo>
                  <a:pt x="0" y="0"/>
                </a:lnTo>
                <a:close/>
              </a:path>
            </a:pathLst>
          </a:custGeom>
          <a:blipFill rotWithShape="1">
            <a:blip r:embed="rId5">
              <a:alphaModFix/>
            </a:blip>
            <a:stretch>
              <a:fillRect/>
            </a:stretch>
          </a:blipFill>
          <a:ln>
            <a:noFill/>
          </a:ln>
        </p:spPr>
        <p:txBody>
          <a:bodyPr/>
          <a:lstStyle/>
          <a:p>
            <a:endParaRPr lang="en-US"/>
          </a:p>
        </p:txBody>
      </p:sp>
      <p:sp>
        <p:nvSpPr>
          <p:cNvPr id="518" name="Google Shape;518;p26"/>
          <p:cNvSpPr txBox="1"/>
          <p:nvPr/>
        </p:nvSpPr>
        <p:spPr>
          <a:xfrm>
            <a:off x="9507742" y="3040079"/>
            <a:ext cx="6272400" cy="3469800"/>
          </a:xfrm>
          <a:prstGeom prst="rect">
            <a:avLst/>
          </a:prstGeom>
          <a:noFill/>
          <a:ln>
            <a:noFill/>
          </a:ln>
        </p:spPr>
        <p:txBody>
          <a:bodyPr spcFirstLastPara="1" wrap="square" lIns="0" tIns="0" rIns="0" bIns="0" anchor="t" anchorCtr="0">
            <a:spAutoFit/>
          </a:bodyPr>
          <a:lstStyle/>
          <a:p>
            <a:pPr marL="0" marR="0" lvl="0" indent="0" algn="ctr" rtl="0">
              <a:lnSpc>
                <a:spcPct val="70000"/>
              </a:lnSpc>
              <a:spcBef>
                <a:spcPts val="0"/>
              </a:spcBef>
              <a:spcAft>
                <a:spcPts val="0"/>
              </a:spcAft>
              <a:buNone/>
            </a:pPr>
            <a:r>
              <a:rPr lang="en-US" sz="16102" b="0" i="0" u="none" strike="noStrike" cap="none">
                <a:solidFill>
                  <a:srgbClr val="000000"/>
                </a:solidFill>
                <a:latin typeface="Arial" panose="020B0604020202020204" pitchFamily="34" charset="0"/>
                <a:ea typeface="Caveat Brush"/>
                <a:cs typeface="Arial" panose="020B0604020202020204" pitchFamily="34" charset="0"/>
                <a:sym typeface="Caveat Brush"/>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81"/>
        <p:cNvGrpSpPr/>
        <p:nvPr/>
      </p:nvGrpSpPr>
      <p:grpSpPr>
        <a:xfrm>
          <a:off x="0" y="0"/>
          <a:ext cx="0" cy="0"/>
          <a:chOff x="0" y="0"/>
          <a:chExt cx="0" cy="0"/>
        </a:xfrm>
      </p:grpSpPr>
      <p:grpSp>
        <p:nvGrpSpPr>
          <p:cNvPr id="182" name="Google Shape;182;p13"/>
          <p:cNvGrpSpPr/>
          <p:nvPr/>
        </p:nvGrpSpPr>
        <p:grpSpPr>
          <a:xfrm>
            <a:off x="676806" y="390198"/>
            <a:ext cx="16934389" cy="113137"/>
            <a:chOff x="0" y="0"/>
            <a:chExt cx="22579185" cy="150849"/>
          </a:xfrm>
        </p:grpSpPr>
        <p:sp>
          <p:nvSpPr>
            <p:cNvPr id="183" name="Google Shape;183;p1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4" name="Google Shape;184;p1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5" name="Google Shape;185;p1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6" name="Google Shape;186;p1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187" name="Google Shape;187;p13"/>
          <p:cNvGrpSpPr/>
          <p:nvPr/>
        </p:nvGrpSpPr>
        <p:grpSpPr>
          <a:xfrm>
            <a:off x="676806" y="9783665"/>
            <a:ext cx="16934389" cy="113137"/>
            <a:chOff x="0" y="0"/>
            <a:chExt cx="22579185" cy="150849"/>
          </a:xfrm>
        </p:grpSpPr>
        <p:sp>
          <p:nvSpPr>
            <p:cNvPr id="188" name="Google Shape;188;p1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9" name="Google Shape;189;p1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90" name="Google Shape;190;p1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91" name="Google Shape;191;p1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192" name="Google Shape;192;p13"/>
          <p:cNvSpPr txBox="1"/>
          <p:nvPr/>
        </p:nvSpPr>
        <p:spPr>
          <a:xfrm>
            <a:off x="1553170" y="576815"/>
            <a:ext cx="14951605"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Ngôn ngữ PHP</a:t>
            </a:r>
            <a:endParaRPr/>
          </a:p>
        </p:txBody>
      </p:sp>
      <p:sp>
        <p:nvSpPr>
          <p:cNvPr id="202" name="Google Shape;202;p13"/>
          <p:cNvSpPr/>
          <p:nvPr/>
        </p:nvSpPr>
        <p:spPr>
          <a:xfrm rot="494049">
            <a:off x="427530" y="6460666"/>
            <a:ext cx="2251281" cy="1610453"/>
          </a:xfrm>
          <a:custGeom>
            <a:avLst/>
            <a:gdLst/>
            <a:ahLst/>
            <a:cxnLst/>
            <a:rect l="l" t="t" r="r" b="b"/>
            <a:pathLst>
              <a:path w="6861030" h="4570313" extrusionOk="0">
                <a:moveTo>
                  <a:pt x="0" y="0"/>
                </a:moveTo>
                <a:lnTo>
                  <a:pt x="6861030" y="0"/>
                </a:lnTo>
                <a:lnTo>
                  <a:pt x="6861030" y="4570313"/>
                </a:lnTo>
                <a:lnTo>
                  <a:pt x="0" y="4570313"/>
                </a:lnTo>
                <a:lnTo>
                  <a:pt x="0" y="0"/>
                </a:lnTo>
                <a:close/>
              </a:path>
            </a:pathLst>
          </a:custGeom>
          <a:blipFill rotWithShape="1">
            <a:blip r:embed="rId4">
              <a:alphaModFix/>
            </a:blip>
            <a:stretch>
              <a:fillRect t="-476" b="-476"/>
            </a:stretch>
          </a:blipFill>
          <a:ln>
            <a:noFill/>
          </a:ln>
        </p:spPr>
        <p:txBody>
          <a:bodyPr/>
          <a:lstStyle/>
          <a:p>
            <a:endParaRPr lang="en-US"/>
          </a:p>
        </p:txBody>
      </p:sp>
      <p:sp>
        <p:nvSpPr>
          <p:cNvPr id="203" name="Google Shape;203;p13"/>
          <p:cNvSpPr/>
          <p:nvPr/>
        </p:nvSpPr>
        <p:spPr>
          <a:xfrm>
            <a:off x="-430803" y="8652067"/>
            <a:ext cx="3377204" cy="3099598"/>
          </a:xfrm>
          <a:custGeom>
            <a:avLst/>
            <a:gdLst/>
            <a:ahLst/>
            <a:cxnLst/>
            <a:rect l="l" t="t" r="r" b="b"/>
            <a:pathLst>
              <a:path w="4990341" h="4990341" extrusionOk="0">
                <a:moveTo>
                  <a:pt x="0" y="0"/>
                </a:moveTo>
                <a:lnTo>
                  <a:pt x="4990342" y="0"/>
                </a:lnTo>
                <a:lnTo>
                  <a:pt x="4990342" y="4990342"/>
                </a:lnTo>
                <a:lnTo>
                  <a:pt x="0" y="4990342"/>
                </a:lnTo>
                <a:lnTo>
                  <a:pt x="0" y="0"/>
                </a:lnTo>
                <a:close/>
              </a:path>
            </a:pathLst>
          </a:custGeom>
          <a:blipFill rotWithShape="1">
            <a:blip r:embed="rId5">
              <a:alphaModFix/>
            </a:blip>
            <a:stretch>
              <a:fillRect/>
            </a:stretch>
          </a:blipFill>
          <a:ln>
            <a:noFill/>
          </a:ln>
        </p:spPr>
        <p:txBody>
          <a:bodyPr/>
          <a:lstStyle/>
          <a:p>
            <a:endParaRPr lang="en-US"/>
          </a:p>
        </p:txBody>
      </p:sp>
      <p:sp>
        <p:nvSpPr>
          <p:cNvPr id="3" name="TextBox 2">
            <a:extLst>
              <a:ext uri="{FF2B5EF4-FFF2-40B4-BE49-F238E27FC236}">
                <a16:creationId xmlns:a16="http://schemas.microsoft.com/office/drawing/2014/main" id="{A973DD4D-4168-C8F1-7C66-02E93FC3CA3E}"/>
              </a:ext>
            </a:extLst>
          </p:cNvPr>
          <p:cNvSpPr txBox="1"/>
          <p:nvPr/>
        </p:nvSpPr>
        <p:spPr>
          <a:xfrm>
            <a:off x="2782531" y="2244561"/>
            <a:ext cx="14828664" cy="6247864"/>
          </a:xfrm>
          <a:prstGeom prst="rect">
            <a:avLst/>
          </a:prstGeom>
          <a:noFill/>
        </p:spPr>
        <p:txBody>
          <a:bodyPr wrap="square" rtlCol="0">
            <a:spAutoFit/>
          </a:bodyPr>
          <a:lstStyle/>
          <a:p>
            <a:pPr algn="just"/>
            <a:r>
              <a:rPr lang="vi-VN" sz="3000" b="1"/>
              <a:t>Khái niệm</a:t>
            </a:r>
            <a:r>
              <a:rPr lang="vi-VN" sz="3000"/>
              <a:t>: </a:t>
            </a:r>
            <a:r>
              <a:rPr lang="en-US" sz="3000"/>
              <a:t>PHP (Hypertext Preprocessor) là ngôn ngữ lập trình kịch bản phía máy chủ, dễ nhúng vào HTML, dùng phát triển web động.</a:t>
            </a:r>
          </a:p>
          <a:p>
            <a:endParaRPr lang="en-US" sz="3000"/>
          </a:p>
          <a:p>
            <a:pPr algn="just"/>
            <a:r>
              <a:rPr lang="vi-VN" sz="3000" b="1"/>
              <a:t>Lịch sử phát triển</a:t>
            </a:r>
            <a:r>
              <a:rPr lang="vi-VN" sz="3000"/>
              <a:t>: Ra đời năm 1994 bởi Rasmus Lerdorf, phát triển qua các phiên bản như PHP 5, 7, và 8.</a:t>
            </a:r>
            <a:endParaRPr lang="en-US" sz="3000"/>
          </a:p>
          <a:p>
            <a:pPr algn="just"/>
            <a:endParaRPr lang="en-US" sz="3000"/>
          </a:p>
          <a:p>
            <a:pPr algn="just"/>
            <a:r>
              <a:rPr lang="vi-VN" sz="3000" b="1"/>
              <a:t>Ưu điểm</a:t>
            </a:r>
            <a:r>
              <a:rPr lang="vi-VN" sz="3000"/>
              <a:t>: Mã nguồn mở, dễ học, thư viện phong phú, đa nền tảng, tích hợp tốt với MySQL.</a:t>
            </a:r>
            <a:endParaRPr lang="en-US" sz="3000"/>
          </a:p>
          <a:p>
            <a:pPr algn="just"/>
            <a:endParaRPr lang="en-US" sz="3000"/>
          </a:p>
          <a:p>
            <a:pPr algn="just"/>
            <a:r>
              <a:rPr lang="vi-VN" sz="3000" b="1"/>
              <a:t>Nhược điểm</a:t>
            </a:r>
            <a:r>
              <a:rPr lang="vi-VN" sz="3000"/>
              <a:t>: </a:t>
            </a:r>
            <a:r>
              <a:rPr lang="en-US" sz="3000"/>
              <a:t>Hiệu suất hạn chế với ứng dụng lớn, cú pháp không đồng nhất, bảo mật phụ thuộc lập trình viên.</a:t>
            </a:r>
          </a:p>
          <a:p>
            <a:pPr algn="just"/>
            <a:endParaRPr lang="en-US" sz="3000"/>
          </a:p>
          <a:p>
            <a:pPr algn="just"/>
            <a:r>
              <a:rPr lang="vi-VN" sz="3000" b="1"/>
              <a:t>Ứng dụng</a:t>
            </a:r>
            <a:r>
              <a:rPr lang="vi-VN" sz="3000"/>
              <a:t>: Website động, CMS (WordPress), thương mại điện tử.</a:t>
            </a:r>
            <a:endParaRPr lang="en-US"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81"/>
        <p:cNvGrpSpPr/>
        <p:nvPr/>
      </p:nvGrpSpPr>
      <p:grpSpPr>
        <a:xfrm>
          <a:off x="0" y="0"/>
          <a:ext cx="0" cy="0"/>
          <a:chOff x="0" y="0"/>
          <a:chExt cx="0" cy="0"/>
        </a:xfrm>
      </p:grpSpPr>
      <p:grpSp>
        <p:nvGrpSpPr>
          <p:cNvPr id="182" name="Google Shape;182;p13"/>
          <p:cNvGrpSpPr/>
          <p:nvPr/>
        </p:nvGrpSpPr>
        <p:grpSpPr>
          <a:xfrm>
            <a:off x="676806" y="390198"/>
            <a:ext cx="16934389" cy="113137"/>
            <a:chOff x="0" y="0"/>
            <a:chExt cx="22579185" cy="150849"/>
          </a:xfrm>
        </p:grpSpPr>
        <p:sp>
          <p:nvSpPr>
            <p:cNvPr id="183" name="Google Shape;183;p1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4" name="Google Shape;184;p1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5" name="Google Shape;185;p1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6" name="Google Shape;186;p1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187" name="Google Shape;187;p13"/>
          <p:cNvGrpSpPr/>
          <p:nvPr/>
        </p:nvGrpSpPr>
        <p:grpSpPr>
          <a:xfrm>
            <a:off x="676806" y="9783665"/>
            <a:ext cx="16934389" cy="113137"/>
            <a:chOff x="0" y="0"/>
            <a:chExt cx="22579185" cy="150849"/>
          </a:xfrm>
        </p:grpSpPr>
        <p:sp>
          <p:nvSpPr>
            <p:cNvPr id="188" name="Google Shape;188;p1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9" name="Google Shape;189;p1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90" name="Google Shape;190;p1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91" name="Google Shape;191;p1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192" name="Google Shape;192;p13"/>
          <p:cNvSpPr txBox="1"/>
          <p:nvPr/>
        </p:nvSpPr>
        <p:spPr>
          <a:xfrm>
            <a:off x="1553170" y="576815"/>
            <a:ext cx="14951605"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a:solidFill>
                  <a:srgbClr val="9386F6"/>
                </a:solidFill>
                <a:latin typeface="Arial" panose="020B0604020202020204" pitchFamily="34" charset="0"/>
                <a:cs typeface="Arial" panose="020B0604020202020204" pitchFamily="34" charset="0"/>
                <a:sym typeface="Caveat Brush"/>
              </a:rPr>
              <a:t>My SQL</a:t>
            </a:r>
            <a:endParaRPr/>
          </a:p>
        </p:txBody>
      </p:sp>
      <p:sp>
        <p:nvSpPr>
          <p:cNvPr id="202" name="Google Shape;202;p13"/>
          <p:cNvSpPr/>
          <p:nvPr/>
        </p:nvSpPr>
        <p:spPr>
          <a:xfrm rot="494049">
            <a:off x="427530" y="6460666"/>
            <a:ext cx="2251281" cy="1610453"/>
          </a:xfrm>
          <a:custGeom>
            <a:avLst/>
            <a:gdLst/>
            <a:ahLst/>
            <a:cxnLst/>
            <a:rect l="l" t="t" r="r" b="b"/>
            <a:pathLst>
              <a:path w="6861030" h="4570313" extrusionOk="0">
                <a:moveTo>
                  <a:pt x="0" y="0"/>
                </a:moveTo>
                <a:lnTo>
                  <a:pt x="6861030" y="0"/>
                </a:lnTo>
                <a:lnTo>
                  <a:pt x="6861030" y="4570313"/>
                </a:lnTo>
                <a:lnTo>
                  <a:pt x="0" y="4570313"/>
                </a:lnTo>
                <a:lnTo>
                  <a:pt x="0" y="0"/>
                </a:lnTo>
                <a:close/>
              </a:path>
            </a:pathLst>
          </a:custGeom>
          <a:blipFill rotWithShape="1">
            <a:blip r:embed="rId4">
              <a:alphaModFix/>
            </a:blip>
            <a:stretch>
              <a:fillRect t="-476" b="-476"/>
            </a:stretch>
          </a:blipFill>
          <a:ln>
            <a:noFill/>
          </a:ln>
        </p:spPr>
        <p:txBody>
          <a:bodyPr/>
          <a:lstStyle/>
          <a:p>
            <a:endParaRPr lang="en-US"/>
          </a:p>
        </p:txBody>
      </p:sp>
      <p:sp>
        <p:nvSpPr>
          <p:cNvPr id="203" name="Google Shape;203;p13"/>
          <p:cNvSpPr/>
          <p:nvPr/>
        </p:nvSpPr>
        <p:spPr>
          <a:xfrm>
            <a:off x="-430803" y="8652067"/>
            <a:ext cx="3377204" cy="3099598"/>
          </a:xfrm>
          <a:custGeom>
            <a:avLst/>
            <a:gdLst/>
            <a:ahLst/>
            <a:cxnLst/>
            <a:rect l="l" t="t" r="r" b="b"/>
            <a:pathLst>
              <a:path w="4990341" h="4990341" extrusionOk="0">
                <a:moveTo>
                  <a:pt x="0" y="0"/>
                </a:moveTo>
                <a:lnTo>
                  <a:pt x="4990342" y="0"/>
                </a:lnTo>
                <a:lnTo>
                  <a:pt x="4990342" y="4990342"/>
                </a:lnTo>
                <a:lnTo>
                  <a:pt x="0" y="4990342"/>
                </a:lnTo>
                <a:lnTo>
                  <a:pt x="0" y="0"/>
                </a:lnTo>
                <a:close/>
              </a:path>
            </a:pathLst>
          </a:custGeom>
          <a:blipFill rotWithShape="1">
            <a:blip r:embed="rId5">
              <a:alphaModFix/>
            </a:blip>
            <a:stretch>
              <a:fillRect/>
            </a:stretch>
          </a:blipFill>
          <a:ln>
            <a:noFill/>
          </a:ln>
        </p:spPr>
        <p:txBody>
          <a:bodyPr/>
          <a:lstStyle/>
          <a:p>
            <a:endParaRPr lang="en-US"/>
          </a:p>
        </p:txBody>
      </p:sp>
      <p:sp>
        <p:nvSpPr>
          <p:cNvPr id="2" name="TextBox 1">
            <a:extLst>
              <a:ext uri="{FF2B5EF4-FFF2-40B4-BE49-F238E27FC236}">
                <a16:creationId xmlns:a16="http://schemas.microsoft.com/office/drawing/2014/main" id="{97A5B01F-76E5-EF74-A85F-226EFD5654E3}"/>
              </a:ext>
            </a:extLst>
          </p:cNvPr>
          <p:cNvSpPr txBox="1"/>
          <p:nvPr/>
        </p:nvSpPr>
        <p:spPr>
          <a:xfrm>
            <a:off x="2946401" y="2558091"/>
            <a:ext cx="14101079" cy="6093976"/>
          </a:xfrm>
          <a:prstGeom prst="rect">
            <a:avLst/>
          </a:prstGeom>
          <a:noFill/>
        </p:spPr>
        <p:txBody>
          <a:bodyPr wrap="square" rtlCol="0">
            <a:spAutoFit/>
          </a:bodyPr>
          <a:lstStyle/>
          <a:p>
            <a:pPr algn="just"/>
            <a:r>
              <a:rPr lang="vi-VN" sz="3000" b="1"/>
              <a:t>Khái niệm</a:t>
            </a:r>
            <a:r>
              <a:rPr lang="vi-VN" sz="3000"/>
              <a:t>: MySQL là hệ quản trị cơ sở dữ liệu mã nguồn mở, hiệu quả, phổ biến, dùng quản lý dữ liệu trong ứng dụng web.</a:t>
            </a:r>
            <a:endParaRPr lang="en-US" sz="3000"/>
          </a:p>
          <a:p>
            <a:pPr algn="just"/>
            <a:endParaRPr lang="en-US" sz="3000"/>
          </a:p>
          <a:p>
            <a:pPr algn="just"/>
            <a:r>
              <a:rPr lang="vi-VN" sz="3000" b="1"/>
              <a:t>Lịch sử phát triển</a:t>
            </a:r>
            <a:r>
              <a:rPr lang="vi-VN" sz="3000"/>
              <a:t>: </a:t>
            </a:r>
            <a:r>
              <a:rPr lang="en-US" sz="3000"/>
              <a:t>Ra đời năm 1995 bởi MySQL AB, thuộc Oracle từ năm 2010, liên tục cải tiến.</a:t>
            </a:r>
          </a:p>
          <a:p>
            <a:pPr algn="just"/>
            <a:endParaRPr lang="en-US" sz="3000"/>
          </a:p>
          <a:p>
            <a:pPr algn="just"/>
            <a:r>
              <a:rPr lang="vi-VN" sz="3000" b="1"/>
              <a:t>Ưu điểm</a:t>
            </a:r>
            <a:r>
              <a:rPr lang="vi-VN" sz="3000"/>
              <a:t>: </a:t>
            </a:r>
            <a:r>
              <a:rPr lang="en-US" sz="3000"/>
              <a:t>Miễn phí, hiệu suất cao, dễ tích hợp, hỗ trợ đa nền tảng, cộng đồng mạnh.</a:t>
            </a:r>
          </a:p>
          <a:p>
            <a:pPr algn="just"/>
            <a:endParaRPr lang="en-US" sz="3000"/>
          </a:p>
          <a:p>
            <a:pPr algn="just"/>
            <a:r>
              <a:rPr lang="vi-VN" sz="3000" b="1"/>
              <a:t>Nhược điểm</a:t>
            </a:r>
            <a:r>
              <a:rPr lang="en-US" sz="3000" b="1"/>
              <a:t>: </a:t>
            </a:r>
            <a:r>
              <a:rPr lang="en-US" sz="3000"/>
              <a:t>Hạn chế với dữ liệu phức tạp, thiếu một số tính năng SQL chuẩn.</a:t>
            </a:r>
          </a:p>
          <a:p>
            <a:pPr algn="just"/>
            <a:endParaRPr lang="en-US" sz="3000"/>
          </a:p>
          <a:p>
            <a:pPr algn="just"/>
            <a:r>
              <a:rPr lang="vi-VN" sz="3000" b="1"/>
              <a:t>Ứng dụng</a:t>
            </a:r>
            <a:r>
              <a:rPr lang="vi-VN" sz="3000"/>
              <a:t>: Quản lý dữ liệu cho website, thương mại điện tử, hệ thống doanh nghiệp.</a:t>
            </a:r>
            <a:endParaRPr lang="en-US" sz="3000"/>
          </a:p>
        </p:txBody>
      </p:sp>
    </p:spTree>
    <p:extLst>
      <p:ext uri="{BB962C8B-B14F-4D97-AF65-F5344CB8AC3E}">
        <p14:creationId xmlns:p14="http://schemas.microsoft.com/office/powerpoint/2010/main" val="476342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81"/>
        <p:cNvGrpSpPr/>
        <p:nvPr/>
      </p:nvGrpSpPr>
      <p:grpSpPr>
        <a:xfrm>
          <a:off x="0" y="0"/>
          <a:ext cx="0" cy="0"/>
          <a:chOff x="0" y="0"/>
          <a:chExt cx="0" cy="0"/>
        </a:xfrm>
      </p:grpSpPr>
      <p:grpSp>
        <p:nvGrpSpPr>
          <p:cNvPr id="182" name="Google Shape;182;p13"/>
          <p:cNvGrpSpPr/>
          <p:nvPr/>
        </p:nvGrpSpPr>
        <p:grpSpPr>
          <a:xfrm>
            <a:off x="676806" y="390198"/>
            <a:ext cx="16934389" cy="113137"/>
            <a:chOff x="0" y="0"/>
            <a:chExt cx="22579185" cy="150849"/>
          </a:xfrm>
        </p:grpSpPr>
        <p:sp>
          <p:nvSpPr>
            <p:cNvPr id="183" name="Google Shape;183;p1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4" name="Google Shape;184;p1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5" name="Google Shape;185;p1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6" name="Google Shape;186;p1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187" name="Google Shape;187;p13"/>
          <p:cNvGrpSpPr/>
          <p:nvPr/>
        </p:nvGrpSpPr>
        <p:grpSpPr>
          <a:xfrm>
            <a:off x="676806" y="9783665"/>
            <a:ext cx="16934389" cy="113137"/>
            <a:chOff x="0" y="0"/>
            <a:chExt cx="22579185" cy="150849"/>
          </a:xfrm>
        </p:grpSpPr>
        <p:sp>
          <p:nvSpPr>
            <p:cNvPr id="188" name="Google Shape;188;p13"/>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89" name="Google Shape;189;p13"/>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90" name="Google Shape;190;p13"/>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191" name="Google Shape;191;p13"/>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192" name="Google Shape;192;p13"/>
          <p:cNvSpPr txBox="1"/>
          <p:nvPr/>
        </p:nvSpPr>
        <p:spPr>
          <a:xfrm>
            <a:off x="1553170" y="576815"/>
            <a:ext cx="14951605" cy="1508105"/>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10000" b="0" i="0" u="none" strike="noStrike" cap="none">
                <a:solidFill>
                  <a:srgbClr val="9386F6"/>
                </a:solidFill>
                <a:latin typeface="Arial" panose="020B0604020202020204" pitchFamily="34" charset="0"/>
                <a:ea typeface="Caveat Brush"/>
                <a:cs typeface="Arial" panose="020B0604020202020204" pitchFamily="34" charset="0"/>
                <a:sym typeface="Caveat Brush"/>
              </a:rPr>
              <a:t>XAMPP</a:t>
            </a:r>
            <a:endParaRPr/>
          </a:p>
        </p:txBody>
      </p:sp>
      <p:sp>
        <p:nvSpPr>
          <p:cNvPr id="202" name="Google Shape;202;p13"/>
          <p:cNvSpPr/>
          <p:nvPr/>
        </p:nvSpPr>
        <p:spPr>
          <a:xfrm rot="494049">
            <a:off x="427530" y="6460666"/>
            <a:ext cx="2251281" cy="1610453"/>
          </a:xfrm>
          <a:custGeom>
            <a:avLst/>
            <a:gdLst/>
            <a:ahLst/>
            <a:cxnLst/>
            <a:rect l="l" t="t" r="r" b="b"/>
            <a:pathLst>
              <a:path w="6861030" h="4570313" extrusionOk="0">
                <a:moveTo>
                  <a:pt x="0" y="0"/>
                </a:moveTo>
                <a:lnTo>
                  <a:pt x="6861030" y="0"/>
                </a:lnTo>
                <a:lnTo>
                  <a:pt x="6861030" y="4570313"/>
                </a:lnTo>
                <a:lnTo>
                  <a:pt x="0" y="4570313"/>
                </a:lnTo>
                <a:lnTo>
                  <a:pt x="0" y="0"/>
                </a:lnTo>
                <a:close/>
              </a:path>
            </a:pathLst>
          </a:custGeom>
          <a:blipFill rotWithShape="1">
            <a:blip r:embed="rId4">
              <a:alphaModFix/>
            </a:blip>
            <a:stretch>
              <a:fillRect t="-476" b="-476"/>
            </a:stretch>
          </a:blipFill>
          <a:ln>
            <a:noFill/>
          </a:ln>
        </p:spPr>
        <p:txBody>
          <a:bodyPr/>
          <a:lstStyle/>
          <a:p>
            <a:endParaRPr lang="en-US"/>
          </a:p>
        </p:txBody>
      </p:sp>
      <p:sp>
        <p:nvSpPr>
          <p:cNvPr id="203" name="Google Shape;203;p13"/>
          <p:cNvSpPr/>
          <p:nvPr/>
        </p:nvSpPr>
        <p:spPr>
          <a:xfrm>
            <a:off x="-430803" y="8652067"/>
            <a:ext cx="3377204" cy="3099598"/>
          </a:xfrm>
          <a:custGeom>
            <a:avLst/>
            <a:gdLst/>
            <a:ahLst/>
            <a:cxnLst/>
            <a:rect l="l" t="t" r="r" b="b"/>
            <a:pathLst>
              <a:path w="4990341" h="4990341" extrusionOk="0">
                <a:moveTo>
                  <a:pt x="0" y="0"/>
                </a:moveTo>
                <a:lnTo>
                  <a:pt x="4990342" y="0"/>
                </a:lnTo>
                <a:lnTo>
                  <a:pt x="4990342" y="4990342"/>
                </a:lnTo>
                <a:lnTo>
                  <a:pt x="0" y="4990342"/>
                </a:lnTo>
                <a:lnTo>
                  <a:pt x="0" y="0"/>
                </a:lnTo>
                <a:close/>
              </a:path>
            </a:pathLst>
          </a:custGeom>
          <a:blipFill rotWithShape="1">
            <a:blip r:embed="rId5">
              <a:alphaModFix/>
            </a:blip>
            <a:stretch>
              <a:fillRect/>
            </a:stretch>
          </a:blipFill>
          <a:ln>
            <a:noFill/>
          </a:ln>
        </p:spPr>
        <p:txBody>
          <a:bodyPr/>
          <a:lstStyle/>
          <a:p>
            <a:endParaRPr lang="en-US"/>
          </a:p>
        </p:txBody>
      </p:sp>
      <p:sp>
        <p:nvSpPr>
          <p:cNvPr id="2" name="TextBox 1">
            <a:extLst>
              <a:ext uri="{FF2B5EF4-FFF2-40B4-BE49-F238E27FC236}">
                <a16:creationId xmlns:a16="http://schemas.microsoft.com/office/drawing/2014/main" id="{1F8D9C1B-0E9F-58AF-8274-2846FEE65B28}"/>
              </a:ext>
            </a:extLst>
          </p:cNvPr>
          <p:cNvSpPr txBox="1"/>
          <p:nvPr/>
        </p:nvSpPr>
        <p:spPr>
          <a:xfrm>
            <a:off x="2946401" y="2591720"/>
            <a:ext cx="14455040" cy="5632311"/>
          </a:xfrm>
          <a:prstGeom prst="rect">
            <a:avLst/>
          </a:prstGeom>
          <a:noFill/>
        </p:spPr>
        <p:txBody>
          <a:bodyPr wrap="square" rtlCol="0">
            <a:spAutoFit/>
          </a:bodyPr>
          <a:lstStyle/>
          <a:p>
            <a:pPr algn="just"/>
            <a:r>
              <a:rPr lang="vi-VN" sz="3000" b="1"/>
              <a:t>Khái niệm</a:t>
            </a:r>
            <a:r>
              <a:rPr lang="vi-VN" sz="3000"/>
              <a:t>: XAMPP là phần mềm mã nguồn mở tạo môi trường máy chủ cục bộ, tích hợp Apache, MySQL/MariaDB, PHP, và Perl.</a:t>
            </a:r>
            <a:endParaRPr lang="en-US" sz="3000"/>
          </a:p>
          <a:p>
            <a:pPr algn="just"/>
            <a:endParaRPr lang="en-US" sz="3000"/>
          </a:p>
          <a:p>
            <a:pPr algn="just"/>
            <a:r>
              <a:rPr lang="en-US" sz="3000" b="1"/>
              <a:t>Thành phần chính</a:t>
            </a:r>
            <a:r>
              <a:rPr lang="en-US" sz="3000"/>
              <a:t>: </a:t>
            </a:r>
            <a:r>
              <a:rPr lang="vi-VN" sz="3000"/>
              <a:t>Apache (máy chủ web), MySQL/MariaDB (cơ sở dữ liệu), PHP, Perl (ngôn ngữ lập trình).</a:t>
            </a:r>
            <a:endParaRPr lang="en-US" sz="3000"/>
          </a:p>
          <a:p>
            <a:pPr algn="just"/>
            <a:endParaRPr lang="en-US" sz="3000"/>
          </a:p>
          <a:p>
            <a:pPr algn="just"/>
            <a:r>
              <a:rPr lang="vi-VN" sz="3000" b="1"/>
              <a:t>Ưu điểm</a:t>
            </a:r>
            <a:r>
              <a:rPr lang="vi-VN" sz="3000"/>
              <a:t>: Dễ cài đặt, đa nền tảng, tích hợp đầy đủ, phù hợp cho người mới học.</a:t>
            </a:r>
            <a:endParaRPr lang="en-US" sz="3000"/>
          </a:p>
          <a:p>
            <a:pPr algn="just"/>
            <a:endParaRPr lang="en-US" sz="3000"/>
          </a:p>
          <a:p>
            <a:pPr algn="just"/>
            <a:r>
              <a:rPr lang="vi-VN" sz="3000" b="1"/>
              <a:t>Nhược điểm</a:t>
            </a:r>
            <a:r>
              <a:rPr lang="vi-VN" sz="3000"/>
              <a:t>: Không phù hợp môi trường sản xuất, bảo mật thấp, tiêu tốn tài nguyên.</a:t>
            </a:r>
            <a:endParaRPr lang="en-US" sz="3000"/>
          </a:p>
          <a:p>
            <a:pPr algn="just"/>
            <a:endParaRPr lang="en-US" sz="3000"/>
          </a:p>
          <a:p>
            <a:pPr algn="just"/>
            <a:r>
              <a:rPr lang="vi-VN" sz="3000" b="1"/>
              <a:t>Ứng dụng</a:t>
            </a:r>
            <a:r>
              <a:rPr lang="vi-VN" sz="3000"/>
              <a:t>: </a:t>
            </a:r>
            <a:r>
              <a:rPr lang="en-US" sz="3000"/>
              <a:t>Phát triển web cục bộ, học lập trình, kiểm tra ứng dụng web.</a:t>
            </a:r>
          </a:p>
        </p:txBody>
      </p:sp>
    </p:spTree>
    <p:extLst>
      <p:ext uri="{BB962C8B-B14F-4D97-AF65-F5344CB8AC3E}">
        <p14:creationId xmlns:p14="http://schemas.microsoft.com/office/powerpoint/2010/main" val="2778336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90"/>
        <p:cNvGrpSpPr/>
        <p:nvPr/>
      </p:nvGrpSpPr>
      <p:grpSpPr>
        <a:xfrm>
          <a:off x="0" y="0"/>
          <a:ext cx="0" cy="0"/>
          <a:chOff x="0" y="0"/>
          <a:chExt cx="0" cy="0"/>
        </a:xfrm>
      </p:grpSpPr>
      <p:sp>
        <p:nvSpPr>
          <p:cNvPr id="291" name="Google Shape;291;p17"/>
          <p:cNvSpPr/>
          <p:nvPr/>
        </p:nvSpPr>
        <p:spPr>
          <a:xfrm>
            <a:off x="1756463" y="1028700"/>
            <a:ext cx="15346573" cy="8229600"/>
          </a:xfrm>
          <a:custGeom>
            <a:avLst/>
            <a:gdLst/>
            <a:ahLst/>
            <a:cxnLst/>
            <a:rect l="l" t="t" r="r" b="b"/>
            <a:pathLst>
              <a:path w="15346573" h="8229600" extrusionOk="0">
                <a:moveTo>
                  <a:pt x="0" y="0"/>
                </a:moveTo>
                <a:lnTo>
                  <a:pt x="15346574" y="0"/>
                </a:lnTo>
                <a:lnTo>
                  <a:pt x="15346574" y="8229600"/>
                </a:lnTo>
                <a:lnTo>
                  <a:pt x="0" y="8229600"/>
                </a:lnTo>
                <a:lnTo>
                  <a:pt x="0" y="0"/>
                </a:lnTo>
                <a:close/>
              </a:path>
            </a:pathLst>
          </a:custGeom>
          <a:blipFill rotWithShape="1">
            <a:blip r:embed="rId3">
              <a:alphaModFix/>
            </a:blip>
            <a:stretch>
              <a:fillRect/>
            </a:stretch>
          </a:blipFill>
          <a:ln>
            <a:noFill/>
          </a:ln>
        </p:spPr>
        <p:txBody>
          <a:bodyPr/>
          <a:lstStyle/>
          <a:p>
            <a:endParaRPr lang="en-US"/>
          </a:p>
        </p:txBody>
      </p:sp>
      <p:sp>
        <p:nvSpPr>
          <p:cNvPr id="292" name="Google Shape;292;p17"/>
          <p:cNvSpPr txBox="1"/>
          <p:nvPr/>
        </p:nvSpPr>
        <p:spPr>
          <a:xfrm>
            <a:off x="3686905" y="3912393"/>
            <a:ext cx="11485688" cy="2462213"/>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0000" b="0" i="0" u="none" strike="noStrike" cap="none">
                <a:solidFill>
                  <a:srgbClr val="000000"/>
                </a:solidFill>
                <a:latin typeface="Arial" panose="020B0604020202020204" pitchFamily="34" charset="0"/>
                <a:ea typeface="Caveat Brush"/>
                <a:cs typeface="Arial" panose="020B0604020202020204" pitchFamily="34" charset="0"/>
                <a:sym typeface="Caveat Brush"/>
              </a:rPr>
              <a:t>PHÂN TÍCH THIẾT KẾ HỆ THỐNG</a:t>
            </a:r>
            <a:endParaRPr sz="10000"/>
          </a:p>
        </p:txBody>
      </p:sp>
      <p:sp>
        <p:nvSpPr>
          <p:cNvPr id="293" name="Google Shape;293;p17"/>
          <p:cNvSpPr txBox="1"/>
          <p:nvPr/>
        </p:nvSpPr>
        <p:spPr>
          <a:xfrm>
            <a:off x="4077263" y="2013681"/>
            <a:ext cx="10133431" cy="1508105"/>
          </a:xfrm>
          <a:prstGeom prst="rect">
            <a:avLst/>
          </a:prstGeom>
          <a:noFill/>
          <a:ln>
            <a:noFill/>
          </a:ln>
        </p:spPr>
        <p:txBody>
          <a:bodyPr spcFirstLastPara="1" wrap="square" lIns="0" tIns="0" rIns="0" bIns="0" anchor="t" anchorCtr="0">
            <a:spAutoFit/>
          </a:bodyPr>
          <a:lstStyle/>
          <a:p>
            <a:pPr marL="0" marR="0" lvl="0" indent="0" algn="ctr" rtl="0">
              <a:lnSpc>
                <a:spcPct val="98000"/>
              </a:lnSpc>
              <a:spcBef>
                <a:spcPts val="0"/>
              </a:spcBef>
              <a:spcAft>
                <a:spcPts val="0"/>
              </a:spcAft>
              <a:buNone/>
            </a:pPr>
            <a:r>
              <a:rPr lang="en-US" sz="10000">
                <a:solidFill>
                  <a:srgbClr val="F4F4F4"/>
                </a:solidFill>
                <a:latin typeface="Arial" panose="020B0604020202020204" pitchFamily="34" charset="0"/>
                <a:ea typeface="Caveat Brush"/>
                <a:cs typeface="Arial" panose="020B0604020202020204" pitchFamily="34" charset="0"/>
                <a:sym typeface="Caveat Brush"/>
              </a:rPr>
              <a:t>PHẦN </a:t>
            </a:r>
            <a:r>
              <a:rPr lang="en-US" sz="10000" b="0" i="0" u="none" strike="noStrike" cap="none">
                <a:solidFill>
                  <a:srgbClr val="F4F4F4"/>
                </a:solidFill>
                <a:latin typeface="Arial" panose="020B0604020202020204" pitchFamily="34" charset="0"/>
                <a:ea typeface="Caveat Brush"/>
                <a:cs typeface="Arial" panose="020B0604020202020204" pitchFamily="34" charset="0"/>
                <a:sym typeface="Caveat Brush"/>
              </a:rPr>
              <a:t>2:</a:t>
            </a:r>
            <a:endParaRPr sz="10000"/>
          </a:p>
        </p:txBody>
      </p:sp>
      <p:sp>
        <p:nvSpPr>
          <p:cNvPr id="294" name="Google Shape;294;p17"/>
          <p:cNvSpPr/>
          <p:nvPr/>
        </p:nvSpPr>
        <p:spPr>
          <a:xfrm flipH="1">
            <a:off x="-985900" y="5405120"/>
            <a:ext cx="7508619" cy="5679802"/>
          </a:xfrm>
          <a:custGeom>
            <a:avLst/>
            <a:gdLst/>
            <a:ahLst/>
            <a:cxnLst/>
            <a:rect l="l" t="t" r="r" b="b"/>
            <a:pathLst>
              <a:path w="8587675" h="6837936" extrusionOk="0">
                <a:moveTo>
                  <a:pt x="8587675" y="0"/>
                </a:moveTo>
                <a:lnTo>
                  <a:pt x="0" y="0"/>
                </a:lnTo>
                <a:lnTo>
                  <a:pt x="0" y="6837936"/>
                </a:lnTo>
                <a:lnTo>
                  <a:pt x="8587675" y="6837936"/>
                </a:lnTo>
                <a:lnTo>
                  <a:pt x="8587675"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98"/>
        <p:cNvGrpSpPr/>
        <p:nvPr/>
      </p:nvGrpSpPr>
      <p:grpSpPr>
        <a:xfrm>
          <a:off x="0" y="0"/>
          <a:ext cx="0" cy="0"/>
          <a:chOff x="0" y="0"/>
          <a:chExt cx="0" cy="0"/>
        </a:xfrm>
      </p:grpSpPr>
      <p:grpSp>
        <p:nvGrpSpPr>
          <p:cNvPr id="302" name="Google Shape;302;p18"/>
          <p:cNvGrpSpPr/>
          <p:nvPr/>
        </p:nvGrpSpPr>
        <p:grpSpPr>
          <a:xfrm>
            <a:off x="676806" y="390198"/>
            <a:ext cx="16934389" cy="113137"/>
            <a:chOff x="0" y="0"/>
            <a:chExt cx="22579185" cy="150849"/>
          </a:xfrm>
        </p:grpSpPr>
        <p:sp>
          <p:nvSpPr>
            <p:cNvPr id="303" name="Google Shape;303;p18"/>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4" name="Google Shape;304;p18"/>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5" name="Google Shape;305;p18"/>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6" name="Google Shape;306;p18"/>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grpSp>
        <p:nvGrpSpPr>
          <p:cNvPr id="307" name="Google Shape;307;p18"/>
          <p:cNvGrpSpPr/>
          <p:nvPr/>
        </p:nvGrpSpPr>
        <p:grpSpPr>
          <a:xfrm>
            <a:off x="676806" y="9783665"/>
            <a:ext cx="16934389" cy="113137"/>
            <a:chOff x="0" y="0"/>
            <a:chExt cx="22579185" cy="150849"/>
          </a:xfrm>
        </p:grpSpPr>
        <p:sp>
          <p:nvSpPr>
            <p:cNvPr id="308" name="Google Shape;308;p18"/>
            <p:cNvSpPr/>
            <p:nvPr/>
          </p:nvSpPr>
          <p:spPr>
            <a:xfrm>
              <a:off x="0" y="0"/>
              <a:ext cx="6913898" cy="150849"/>
            </a:xfrm>
            <a:custGeom>
              <a:avLst/>
              <a:gdLst/>
              <a:ahLst/>
              <a:cxnLst/>
              <a:rect l="l" t="t" r="r" b="b"/>
              <a:pathLst>
                <a:path w="6913898" h="150849" extrusionOk="0">
                  <a:moveTo>
                    <a:pt x="0" y="0"/>
                  </a:moveTo>
                  <a:lnTo>
                    <a:pt x="6913898" y="0"/>
                  </a:lnTo>
                  <a:lnTo>
                    <a:pt x="6913898"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09" name="Google Shape;309;p18"/>
            <p:cNvSpPr/>
            <p:nvPr/>
          </p:nvSpPr>
          <p:spPr>
            <a:xfrm>
              <a:off x="6484716"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0" name="Google Shape;310;p18"/>
            <p:cNvSpPr/>
            <p:nvPr/>
          </p:nvSpPr>
          <p:spPr>
            <a:xfrm>
              <a:off x="12874764" y="0"/>
              <a:ext cx="6913898" cy="150849"/>
            </a:xfrm>
            <a:custGeom>
              <a:avLst/>
              <a:gdLst/>
              <a:ahLst/>
              <a:cxnLst/>
              <a:rect l="l" t="t" r="r" b="b"/>
              <a:pathLst>
                <a:path w="6913898" h="150849" extrusionOk="0">
                  <a:moveTo>
                    <a:pt x="0" y="0"/>
                  </a:moveTo>
                  <a:lnTo>
                    <a:pt x="6913897" y="0"/>
                  </a:lnTo>
                  <a:lnTo>
                    <a:pt x="6913897" y="150849"/>
                  </a:lnTo>
                  <a:lnTo>
                    <a:pt x="0" y="150849"/>
                  </a:lnTo>
                  <a:lnTo>
                    <a:pt x="0" y="0"/>
                  </a:lnTo>
                  <a:close/>
                </a:path>
              </a:pathLst>
            </a:custGeom>
            <a:blipFill rotWithShape="1">
              <a:blip r:embed="rId3">
                <a:alphaModFix/>
              </a:blip>
              <a:stretch>
                <a:fillRect/>
              </a:stretch>
            </a:blipFill>
            <a:ln>
              <a:noFill/>
            </a:ln>
          </p:spPr>
          <p:txBody>
            <a:bodyPr/>
            <a:lstStyle/>
            <a:p>
              <a:endParaRPr lang="en-US"/>
            </a:p>
          </p:txBody>
        </p:sp>
        <p:sp>
          <p:nvSpPr>
            <p:cNvPr id="311" name="Google Shape;311;p18"/>
            <p:cNvSpPr/>
            <p:nvPr/>
          </p:nvSpPr>
          <p:spPr>
            <a:xfrm>
              <a:off x="19029106" y="0"/>
              <a:ext cx="3550079" cy="150849"/>
            </a:xfrm>
            <a:custGeom>
              <a:avLst/>
              <a:gdLst/>
              <a:ahLst/>
              <a:cxnLst/>
              <a:rect l="l" t="t" r="r" b="b"/>
              <a:pathLst>
                <a:path w="3550079" h="150849" extrusionOk="0">
                  <a:moveTo>
                    <a:pt x="0" y="0"/>
                  </a:moveTo>
                  <a:lnTo>
                    <a:pt x="3550079" y="0"/>
                  </a:lnTo>
                  <a:lnTo>
                    <a:pt x="3550079" y="150849"/>
                  </a:lnTo>
                  <a:lnTo>
                    <a:pt x="0" y="150849"/>
                  </a:lnTo>
                  <a:lnTo>
                    <a:pt x="0" y="0"/>
                  </a:lnTo>
                  <a:close/>
                </a:path>
              </a:pathLst>
            </a:custGeom>
            <a:blipFill rotWithShape="1">
              <a:blip r:embed="rId3">
                <a:alphaModFix/>
              </a:blip>
              <a:stretch>
                <a:fillRect r="-94749"/>
              </a:stretch>
            </a:blipFill>
            <a:ln>
              <a:noFill/>
            </a:ln>
          </p:spPr>
          <p:txBody>
            <a:bodyPr/>
            <a:lstStyle/>
            <a:p>
              <a:endParaRPr lang="en-US"/>
            </a:p>
          </p:txBody>
        </p:sp>
      </p:grpSp>
      <p:sp>
        <p:nvSpPr>
          <p:cNvPr id="319" name="Google Shape;319;p18"/>
          <p:cNvSpPr/>
          <p:nvPr/>
        </p:nvSpPr>
        <p:spPr>
          <a:xfrm>
            <a:off x="-646587" y="7479400"/>
            <a:ext cx="4080609" cy="2398934"/>
          </a:xfrm>
          <a:custGeom>
            <a:avLst/>
            <a:gdLst/>
            <a:ahLst/>
            <a:cxnLst/>
            <a:rect l="l" t="t" r="r" b="b"/>
            <a:pathLst>
              <a:path w="4080609" h="2398934" extrusionOk="0">
                <a:moveTo>
                  <a:pt x="0" y="0"/>
                </a:moveTo>
                <a:lnTo>
                  <a:pt x="4080609" y="0"/>
                </a:lnTo>
                <a:lnTo>
                  <a:pt x="4080609" y="2398934"/>
                </a:lnTo>
                <a:lnTo>
                  <a:pt x="0" y="2398934"/>
                </a:lnTo>
                <a:lnTo>
                  <a:pt x="0" y="0"/>
                </a:lnTo>
                <a:close/>
              </a:path>
            </a:pathLst>
          </a:custGeom>
          <a:blipFill rotWithShape="1">
            <a:blip r:embed="rId4">
              <a:alphaModFix/>
            </a:blip>
            <a:stretch>
              <a:fillRect b="-18855"/>
            </a:stretch>
          </a:blipFill>
          <a:ln>
            <a:noFill/>
          </a:ln>
        </p:spPr>
        <p:txBody>
          <a:bodyPr/>
          <a:lstStyle/>
          <a:p>
            <a:endParaRPr lang="en-US"/>
          </a:p>
        </p:txBody>
      </p:sp>
      <p:sp>
        <p:nvSpPr>
          <p:cNvPr id="323" name="Google Shape;323;p18"/>
          <p:cNvSpPr/>
          <p:nvPr/>
        </p:nvSpPr>
        <p:spPr>
          <a:xfrm>
            <a:off x="15544773" y="7668411"/>
            <a:ext cx="1867781" cy="2313041"/>
          </a:xfrm>
          <a:custGeom>
            <a:avLst/>
            <a:gdLst/>
            <a:ahLst/>
            <a:cxnLst/>
            <a:rect l="l" t="t" r="r" b="b"/>
            <a:pathLst>
              <a:path w="1867781" h="2313041" extrusionOk="0">
                <a:moveTo>
                  <a:pt x="0" y="0"/>
                </a:moveTo>
                <a:lnTo>
                  <a:pt x="1867780" y="0"/>
                </a:lnTo>
                <a:lnTo>
                  <a:pt x="1867780" y="2313041"/>
                </a:lnTo>
                <a:lnTo>
                  <a:pt x="0" y="2313041"/>
                </a:lnTo>
                <a:lnTo>
                  <a:pt x="0" y="0"/>
                </a:lnTo>
                <a:close/>
              </a:path>
            </a:pathLst>
          </a:custGeom>
          <a:blipFill rotWithShape="1">
            <a:blip r:embed="rId5">
              <a:alphaModFix/>
            </a:blip>
            <a:stretch>
              <a:fillRect/>
            </a:stretch>
          </a:blipFill>
          <a:ln>
            <a:noFill/>
          </a:ln>
        </p:spPr>
        <p:txBody>
          <a:bodyPr/>
          <a:lstStyle/>
          <a:p>
            <a:endParaRPr lang="en-US"/>
          </a:p>
        </p:txBody>
      </p:sp>
      <p:sp>
        <p:nvSpPr>
          <p:cNvPr id="27" name="Google Shape;192;p13"/>
          <p:cNvSpPr txBox="1"/>
          <p:nvPr/>
        </p:nvSpPr>
        <p:spPr>
          <a:xfrm>
            <a:off x="833120" y="576815"/>
            <a:ext cx="16778075" cy="1131079"/>
          </a:xfrm>
          <a:prstGeom prst="rect">
            <a:avLst/>
          </a:prstGeom>
          <a:noFill/>
          <a:ln>
            <a:noFill/>
          </a:ln>
        </p:spPr>
        <p:txBody>
          <a:bodyPr spcFirstLastPara="1" wrap="square" lIns="0" tIns="0" rIns="0" bIns="0" anchor="t" anchorCtr="0">
            <a:spAutoFit/>
          </a:bodyPr>
          <a:lstStyle/>
          <a:p>
            <a:pPr marL="0" marR="0" lvl="0" indent="0" algn="ctr" rtl="0">
              <a:lnSpc>
                <a:spcPct val="97999"/>
              </a:lnSpc>
              <a:spcBef>
                <a:spcPts val="0"/>
              </a:spcBef>
              <a:spcAft>
                <a:spcPts val="0"/>
              </a:spcAft>
              <a:buNone/>
            </a:pPr>
            <a:r>
              <a:rPr lang="en-US" sz="7500">
                <a:solidFill>
                  <a:srgbClr val="9386F6"/>
                </a:solidFill>
                <a:latin typeface="Arial" panose="020B0604020202020204" pitchFamily="34" charset="0"/>
                <a:cs typeface="Arial" panose="020B0604020202020204" pitchFamily="34" charset="0"/>
                <a:sym typeface="Caveat Brush"/>
              </a:rPr>
              <a:t>Mô hình dữ liệu mức quan niệm</a:t>
            </a:r>
            <a:endParaRPr sz="7500"/>
          </a:p>
        </p:txBody>
      </p:sp>
      <p:pic>
        <p:nvPicPr>
          <p:cNvPr id="2" name="Picture 1" descr="A diagram of a computer&#10;&#10;Description automatically generated">
            <a:extLst>
              <a:ext uri="{FF2B5EF4-FFF2-40B4-BE49-F238E27FC236}">
                <a16:creationId xmlns:a16="http://schemas.microsoft.com/office/drawing/2014/main" id="{09FBC455-C89A-673E-5484-1DD51F65692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34022" y="1707894"/>
            <a:ext cx="12057811" cy="799112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1293</Words>
  <Application>Microsoft Office PowerPoint</Application>
  <PresentationFormat>Custom</PresentationFormat>
  <Paragraphs>148</Paragraphs>
  <Slides>47</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Lato</vt:lpstr>
      <vt:lpstr>Arial</vt:lpstr>
      <vt:lpstr>Times New Roman</vt:lpstr>
      <vt:lpstr>Caveat Brush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VU CAT</cp:lastModifiedBy>
  <cp:revision>23</cp:revision>
  <dcterms:modified xsi:type="dcterms:W3CDTF">2025-01-10T23:31:43Z</dcterms:modified>
</cp:coreProperties>
</file>